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3"/>
    <p:sldId id="262" r:id="rId4"/>
    <p:sldId id="258" r:id="rId5"/>
    <p:sldId id="264" r:id="rId6"/>
    <p:sldId id="265" r:id="rId7"/>
    <p:sldId id="266" r:id="rId8"/>
    <p:sldId id="263" r:id="rId9"/>
    <p:sldId id="271" r:id="rId10"/>
    <p:sldId id="282" r:id="rId11"/>
    <p:sldId id="272" r:id="rId12"/>
    <p:sldId id="275" r:id="rId13"/>
    <p:sldId id="273" r:id="rId14"/>
    <p:sldId id="274" r:id="rId15"/>
    <p:sldId id="276" r:id="rId16"/>
    <p:sldId id="261" r:id="rId17"/>
    <p:sldId id="259" r:id="rId18"/>
    <p:sldId id="260" r:id="rId19"/>
    <p:sldId id="284" r:id="rId20"/>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矩形 8"/>
          <p:cNvSpPr>
            <a:spLocks noChangeArrowheads="1"/>
          </p:cNvSpPr>
          <p:nvPr/>
        </p:nvSpPr>
        <p:spPr bwMode="auto">
          <a:xfrm>
            <a:off x="0" y="2362200"/>
            <a:ext cx="12192000" cy="2193925"/>
          </a:xfrm>
          <a:prstGeom prst="rect">
            <a:avLst/>
          </a:prstGeom>
          <a:solidFill>
            <a:srgbClr val="000000">
              <a:alpha val="50000"/>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直接连接符 11"/>
          <p:cNvSpPr>
            <a:spLocks noChangeShapeType="1"/>
          </p:cNvSpPr>
          <p:nvPr/>
        </p:nvSpPr>
        <p:spPr bwMode="auto">
          <a:xfrm>
            <a:off x="3200400" y="3767138"/>
            <a:ext cx="5759450" cy="0"/>
          </a:xfrm>
          <a:prstGeom prst="line">
            <a:avLst/>
          </a:prstGeom>
          <a:noFill/>
          <a:ln w="6350" cap="flat" cmpd="sng">
            <a:solidFill>
              <a:srgbClr val="FEFEFE">
                <a:alpha val="50000"/>
              </a:srgbClr>
            </a:solidFill>
            <a:bevel/>
          </a:ln>
          <a:extLst>
            <a:ext uri="{909E8E84-426E-40DD-AFC4-6F175D3DCCD1}">
              <a14:hiddenFill xmlns:a14="http://schemas.microsoft.com/office/drawing/2010/main">
                <a:noFill/>
              </a14:hiddenFill>
            </a:ext>
          </a:extLst>
        </p:spPr>
        <p:txBody>
          <a:bodyPr/>
          <a:lstStyle/>
          <a:p>
            <a:endParaRPr lang="zh-CN" altLang="en-US"/>
          </a:p>
        </p:txBody>
      </p:sp>
      <p:sp>
        <p:nvSpPr>
          <p:cNvPr id="2" name="标题 1"/>
          <p:cNvSpPr>
            <a:spLocks noGrp="1"/>
          </p:cNvSpPr>
          <p:nvPr>
            <p:ph type="ctrTitle" hasCustomPrompt="1"/>
          </p:nvPr>
        </p:nvSpPr>
        <p:spPr>
          <a:xfrm>
            <a:off x="3033486" y="2362200"/>
            <a:ext cx="6125028" cy="1328056"/>
          </a:xfrm>
        </p:spPr>
        <p:txBody>
          <a:bodyPr anchor="b"/>
          <a:lstStyle>
            <a:lvl1pPr algn="dist">
              <a:defRPr sz="5400">
                <a:solidFill>
                  <a:schemeClr val="bg1"/>
                </a:solidFill>
              </a:defRPr>
            </a:lvl1pPr>
          </a:lstStyle>
          <a:p>
            <a:r>
              <a:rPr lang="zh-CN" altLang="en-US" dirty="0" smtClean="0"/>
              <a:t>编辑标题</a:t>
            </a:r>
            <a:endParaRPr lang="zh-CN" altLang="en-US" dirty="0"/>
          </a:p>
        </p:txBody>
      </p:sp>
      <p:sp>
        <p:nvSpPr>
          <p:cNvPr id="3" name="副标题 2"/>
          <p:cNvSpPr>
            <a:spLocks noGrp="1"/>
          </p:cNvSpPr>
          <p:nvPr>
            <p:ph type="subTitle" idx="1"/>
          </p:nvPr>
        </p:nvSpPr>
        <p:spPr>
          <a:xfrm>
            <a:off x="3033486" y="3886202"/>
            <a:ext cx="6125028" cy="669923"/>
          </a:xfrm>
        </p:spPr>
        <p:txBody>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lvl1pPr>
              <a:defRPr/>
            </a:lvl1pPr>
          </a:lstStyle>
          <a:p>
            <a:fld id="{195DF214-F40F-4B61-AD77-1A335D0307FB}"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AA5B0E43-0F0E-4FCE-9B3B-33090A52F692}" type="slidenum">
              <a:rPr lang="zh-CN" altLang="en-US"/>
            </a:fld>
            <a:endParaRPr lang="zh-CN" alt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FD9D74-47D9-4702-A33C-335B63B48DB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BC47A4-756D-490B-A52F-7D9E2C9FC05F}" type="slidenum">
              <a:rPr lang="zh-CN" altLang="en-US" smtClean="0"/>
            </a:fld>
            <a:endParaRPr lang="zh-CN" altLang="en-US"/>
          </a:p>
        </p:txBody>
      </p:sp>
      <p:sp>
        <p:nvSpPr>
          <p:cNvPr id="7" name="内容占位符 6"/>
          <p:cNvSpPr>
            <a:spLocks noGrp="1"/>
          </p:cNvSpPr>
          <p:nvPr>
            <p:ph sz="quarter" idx="13"/>
          </p:nvPr>
        </p:nvSpPr>
        <p:spPr>
          <a:xfrm>
            <a:off x="838200" y="529067"/>
            <a:ext cx="10515600" cy="55750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矩形 8"/>
          <p:cNvSpPr>
            <a:spLocks noChangeArrowheads="1"/>
          </p:cNvSpPr>
          <p:nvPr/>
        </p:nvSpPr>
        <p:spPr bwMode="auto">
          <a:xfrm>
            <a:off x="0" y="0"/>
            <a:ext cx="12192000" cy="6858000"/>
          </a:xfrm>
          <a:prstGeom prst="rect">
            <a:avLst/>
          </a:prstGeom>
          <a:solidFill>
            <a:srgbClr val="000000">
              <a:alpha val="20000"/>
            </a:srgbClr>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 name="标题 1"/>
          <p:cNvSpPr>
            <a:spLocks noGrp="1"/>
          </p:cNvSpPr>
          <p:nvPr>
            <p:ph type="title"/>
          </p:nvPr>
        </p:nvSpPr>
        <p:spPr/>
        <p:txBody>
          <a:bodyPr/>
          <a:lstStyle>
            <a:lvl1pPr>
              <a:defRPr>
                <a:solidFill>
                  <a:schemeClr val="bg1"/>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fld id="{195DF214-F40F-4B61-AD77-1A335D0307FB}"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52251106-6398-4673-8BD6-EADBE813D2BC}" type="slidenum">
              <a:rPr lang="zh-CN" altLang="en-US"/>
            </a:fld>
            <a:endParaRPr lang="zh-CN" altLang="en-US"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矩形 15"/>
          <p:cNvSpPr>
            <a:spLocks noChangeArrowheads="1"/>
          </p:cNvSpPr>
          <p:nvPr/>
        </p:nvSpPr>
        <p:spPr bwMode="auto">
          <a:xfrm>
            <a:off x="0" y="2362200"/>
            <a:ext cx="12192000" cy="2193925"/>
          </a:xfrm>
          <a:prstGeom prst="rect">
            <a:avLst/>
          </a:prstGeom>
          <a:solidFill>
            <a:srgbClr val="000000">
              <a:alpha val="50000"/>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任意多边形 19"/>
          <p:cNvSpPr>
            <a:spLocks noChangeArrowheads="1"/>
          </p:cNvSpPr>
          <p:nvPr/>
        </p:nvSpPr>
        <p:spPr bwMode="auto">
          <a:xfrm>
            <a:off x="1104900" y="2362200"/>
            <a:ext cx="4222750" cy="2193925"/>
          </a:xfrm>
          <a:custGeom>
            <a:avLst/>
            <a:gdLst>
              <a:gd name="T0" fmla="*/ 407103 w 4223248"/>
              <a:gd name="T1" fmla="*/ 0 h 2194816"/>
              <a:gd name="T2" fmla="*/ 4223248 w 4223248"/>
              <a:gd name="T3" fmla="*/ 0 h 2194816"/>
              <a:gd name="T4" fmla="*/ 3816145 w 4223248"/>
              <a:gd name="T5" fmla="*/ 2194816 h 2194816"/>
              <a:gd name="T6" fmla="*/ 0 w 4223248"/>
              <a:gd name="T7" fmla="*/ 2194816 h 2194816"/>
              <a:gd name="T8" fmla="*/ 0 60000 65536"/>
              <a:gd name="T9" fmla="*/ 0 60000 65536"/>
              <a:gd name="T10" fmla="*/ 0 60000 65536"/>
              <a:gd name="T11" fmla="*/ 0 60000 65536"/>
              <a:gd name="T12" fmla="*/ 0 w 4223248"/>
              <a:gd name="T13" fmla="*/ 0 h 2194816"/>
              <a:gd name="T14" fmla="*/ 4223248 w 4223248"/>
              <a:gd name="T15" fmla="*/ 2194816 h 2194816"/>
            </a:gdLst>
            <a:ahLst/>
            <a:cxnLst>
              <a:cxn ang="T8">
                <a:pos x="T0" y="T1"/>
              </a:cxn>
              <a:cxn ang="T9">
                <a:pos x="T2" y="T3"/>
              </a:cxn>
              <a:cxn ang="T10">
                <a:pos x="T4" y="T5"/>
              </a:cxn>
              <a:cxn ang="T11">
                <a:pos x="T6" y="T7"/>
              </a:cxn>
            </a:cxnLst>
            <a:rect l="T12" t="T13" r="T14" b="T15"/>
            <a:pathLst>
              <a:path w="4223248" h="2194816">
                <a:moveTo>
                  <a:pt x="407103" y="0"/>
                </a:moveTo>
                <a:lnTo>
                  <a:pt x="4223248" y="0"/>
                </a:lnTo>
                <a:lnTo>
                  <a:pt x="3816145" y="2194816"/>
                </a:lnTo>
                <a:lnTo>
                  <a:pt x="0" y="2194816"/>
                </a:lnTo>
                <a:close/>
              </a:path>
            </a:pathLst>
          </a:custGeom>
          <a:solidFill>
            <a:srgbClr val="000000">
              <a:alpha val="5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 name="标题 1"/>
          <p:cNvSpPr>
            <a:spLocks noGrp="1"/>
          </p:cNvSpPr>
          <p:nvPr>
            <p:ph type="title" hasCustomPrompt="1"/>
          </p:nvPr>
        </p:nvSpPr>
        <p:spPr>
          <a:xfrm>
            <a:off x="5578022" y="2362200"/>
            <a:ext cx="5568949" cy="1166586"/>
          </a:xfrm>
        </p:spPr>
        <p:txBody>
          <a:bodyPr anchor="b"/>
          <a:lstStyle>
            <a:lvl1pPr>
              <a:defRPr sz="4800">
                <a:solidFill>
                  <a:schemeClr val="bg1"/>
                </a:solidFill>
              </a:defRPr>
            </a:lvl1pPr>
          </a:lstStyle>
          <a:p>
            <a:r>
              <a:rPr lang="zh-CN" altLang="en-US" dirty="0" smtClean="0"/>
              <a:t>编辑标题</a:t>
            </a:r>
            <a:endParaRPr lang="zh-CN" altLang="en-US" dirty="0"/>
          </a:p>
        </p:txBody>
      </p:sp>
      <p:sp>
        <p:nvSpPr>
          <p:cNvPr id="3" name="文本占位符 2"/>
          <p:cNvSpPr>
            <a:spLocks noGrp="1"/>
          </p:cNvSpPr>
          <p:nvPr>
            <p:ph type="body" idx="1"/>
          </p:nvPr>
        </p:nvSpPr>
        <p:spPr>
          <a:xfrm>
            <a:off x="5578022" y="3555774"/>
            <a:ext cx="5568949" cy="1000351"/>
          </a:xfrm>
        </p:spPr>
        <p:txBody>
          <a:bodyPr/>
          <a:lstStyle>
            <a:lvl1pPr marL="0" indent="0">
              <a:buNone/>
              <a:defRPr sz="18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dirty="0" smtClean="0"/>
              <a:t>单击此处编辑母版文本样式</a:t>
            </a:r>
            <a:endParaRPr lang="zh-CN" altLang="en-US" dirty="0" smtClean="0"/>
          </a:p>
        </p:txBody>
      </p:sp>
      <p:sp>
        <p:nvSpPr>
          <p:cNvPr id="4" name="日期占位符 3"/>
          <p:cNvSpPr>
            <a:spLocks noGrp="1"/>
          </p:cNvSpPr>
          <p:nvPr>
            <p:ph type="dt" sz="half" idx="10"/>
          </p:nvPr>
        </p:nvSpPr>
        <p:spPr/>
        <p:txBody>
          <a:bodyPr/>
          <a:lstStyle>
            <a:lvl1pPr>
              <a:defRPr/>
            </a:lvl1pPr>
          </a:lstStyle>
          <a:p>
            <a:fld id="{195DF214-F40F-4B61-AD77-1A335D0307FB}"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FA7EDC54-E41C-4A3C-875C-6F328DDB92F4}" type="slidenum">
              <a:rPr lang="zh-CN" altLang="en-US"/>
            </a:fld>
            <a:endParaRPr lang="zh-CN" alt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矩形 8"/>
          <p:cNvSpPr>
            <a:spLocks noChangeArrowheads="1"/>
          </p:cNvSpPr>
          <p:nvPr/>
        </p:nvSpPr>
        <p:spPr bwMode="auto">
          <a:xfrm>
            <a:off x="0" y="0"/>
            <a:ext cx="12192000" cy="6858000"/>
          </a:xfrm>
          <a:prstGeom prst="rect">
            <a:avLst/>
          </a:prstGeom>
          <a:solidFill>
            <a:srgbClr val="000000">
              <a:alpha val="20000"/>
            </a:srgbClr>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 name="标题 1"/>
          <p:cNvSpPr>
            <a:spLocks noGrp="1"/>
          </p:cNvSpPr>
          <p:nvPr>
            <p:ph type="title"/>
          </p:nvPr>
        </p:nvSpPr>
        <p:spPr/>
        <p:txBody>
          <a:bodyPr/>
          <a:lstStyle>
            <a:lvl1pPr>
              <a:defRPr>
                <a:solidFill>
                  <a:schemeClr val="bg1"/>
                </a:solidFill>
              </a:defRPr>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lvl1pPr>
              <a:defRPr/>
            </a:lvl1pPr>
          </a:lstStyle>
          <a:p>
            <a:fld id="{195DF214-F40F-4B61-AD77-1A335D0307FB}" type="datetime1">
              <a:rPr lang="zh-CN" altLang="en-US"/>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7E9EEAE9-41BF-4009-88CB-863298408541}" type="slidenum">
              <a:rPr lang="zh-CN" altLang="en-US"/>
            </a:fld>
            <a:endParaRPr lang="zh-CN" alt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76824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839788" y="2714171"/>
            <a:ext cx="5157787" cy="3475492"/>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76824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6172200" y="2714171"/>
            <a:ext cx="5183188" cy="3475492"/>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lvl1pPr>
              <a:defRPr/>
            </a:lvl1pPr>
          </a:lstStyle>
          <a:p>
            <a:fld id="{195DF214-F40F-4B61-AD77-1A335D0307FB}" type="datetime1">
              <a:rPr lang="zh-CN" altLang="en-US"/>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770E4BFF-0C02-4A15-8EB8-481125F3EAB2}" type="slidenum">
              <a:rPr lang="zh-CN" altLang="en-US"/>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矩形 8"/>
          <p:cNvSpPr>
            <a:spLocks noChangeArrowheads="1"/>
          </p:cNvSpPr>
          <p:nvPr/>
        </p:nvSpPr>
        <p:spPr bwMode="auto">
          <a:xfrm>
            <a:off x="0" y="2362200"/>
            <a:ext cx="12192000" cy="2193925"/>
          </a:xfrm>
          <a:prstGeom prst="rect">
            <a:avLst/>
          </a:prstGeom>
          <a:solidFill>
            <a:srgbClr val="000000">
              <a:alpha val="50000"/>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直接连接符 11"/>
          <p:cNvSpPr>
            <a:spLocks noChangeShapeType="1"/>
          </p:cNvSpPr>
          <p:nvPr/>
        </p:nvSpPr>
        <p:spPr bwMode="auto">
          <a:xfrm>
            <a:off x="3200400" y="3767138"/>
            <a:ext cx="5759450" cy="0"/>
          </a:xfrm>
          <a:prstGeom prst="line">
            <a:avLst/>
          </a:prstGeom>
          <a:noFill/>
          <a:ln w="6350" cap="flat" cmpd="sng">
            <a:solidFill>
              <a:srgbClr val="FEFEFE">
                <a:alpha val="50000"/>
              </a:srgbClr>
            </a:solidFill>
            <a:bevel/>
          </a:ln>
          <a:extLst>
            <a:ext uri="{909E8E84-426E-40DD-AFC4-6F175D3DCCD1}">
              <a14:hiddenFill xmlns:a14="http://schemas.microsoft.com/office/drawing/2010/main">
                <a:noFill/>
              </a14:hiddenFill>
            </a:ext>
          </a:extLst>
        </p:spPr>
        <p:txBody>
          <a:bodyPr/>
          <a:lstStyle/>
          <a:p>
            <a:endParaRPr lang="zh-CN" altLang="en-US"/>
          </a:p>
        </p:txBody>
      </p:sp>
      <p:sp>
        <p:nvSpPr>
          <p:cNvPr id="2" name="标题 1"/>
          <p:cNvSpPr>
            <a:spLocks noGrp="1"/>
          </p:cNvSpPr>
          <p:nvPr>
            <p:ph type="title" hasCustomPrompt="1"/>
          </p:nvPr>
        </p:nvSpPr>
        <p:spPr>
          <a:xfrm>
            <a:off x="3022600" y="2362200"/>
            <a:ext cx="6146800" cy="1346200"/>
          </a:xfrm>
        </p:spPr>
        <p:txBody>
          <a:bodyPr anchor="b"/>
          <a:lstStyle>
            <a:lvl1pPr algn="dist">
              <a:defRPr sz="8000">
                <a:solidFill>
                  <a:schemeClr val="bg1"/>
                </a:solidFill>
              </a:defRPr>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lstStyle>
            <a:lvl1pPr>
              <a:defRPr/>
            </a:lvl1pPr>
          </a:lstStyle>
          <a:p>
            <a:fld id="{195DF214-F40F-4B61-AD77-1A335D0307FB}" type="datetime1">
              <a:rPr lang="zh-CN" altLang="en-US"/>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86549E42-9EEC-4EA6-B553-5C875F36248D}" type="slidenum">
              <a:rPr lang="zh-CN" altLang="en-US"/>
            </a:fld>
            <a:endParaRPr lang="zh-CN" altLang="en-US" sz="1800">
              <a:solidFill>
                <a:schemeClr val="tx1"/>
              </a:solidFill>
            </a:endParaRPr>
          </a:p>
        </p:txBody>
      </p:sp>
      <p:sp>
        <p:nvSpPr>
          <p:cNvPr id="11" name="内容占位符 10"/>
          <p:cNvSpPr>
            <a:spLocks noGrp="1"/>
          </p:cNvSpPr>
          <p:nvPr>
            <p:ph sz="quarter" idx="13" hasCustomPrompt="1"/>
          </p:nvPr>
        </p:nvSpPr>
        <p:spPr>
          <a:xfrm>
            <a:off x="3022600" y="3835400"/>
            <a:ext cx="6146800" cy="720725"/>
          </a:xfrm>
        </p:spPr>
        <p:txBody>
          <a:bodyPr/>
          <a:lstStyle>
            <a:lvl1pPr marL="0" indent="0" algn="ctr">
              <a:buFontTx/>
              <a:buNone/>
              <a:defRPr sz="1800">
                <a:solidFill>
                  <a:schemeClr val="bg1"/>
                </a:solidFill>
              </a:defRPr>
            </a:lvl1pPr>
          </a:lstStyle>
          <a:p>
            <a:pPr lvl="0"/>
            <a:r>
              <a:rPr lang="zh-CN" altLang="en-US" dirty="0" smtClean="0"/>
              <a:t>编辑文本</a:t>
            </a:r>
            <a:endParaRPr lang="zh-CN" altLang="en-US"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195DF214-F40F-4B61-AD77-1A335D0307FB}" type="datetime1">
              <a:rPr lang="zh-CN" altLang="en-US"/>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3CB27FBD-5FE1-44B5-8C69-AC14A138D9F0}" type="slidenum">
              <a:rPr lang="zh-CN" altLang="en-US"/>
            </a:fld>
            <a:endParaRPr lang="zh-CN" altLang="en-US" sz="1800">
              <a:solidFill>
                <a:schemeClr val="tx1"/>
              </a:solidFill>
            </a:endParaRPr>
          </a:p>
        </p:txBody>
      </p:sp>
      <p:sp>
        <p:nvSpPr>
          <p:cNvPr id="5" name="矩形 17"/>
          <p:cNvSpPr>
            <a:spLocks noChangeArrowheads="1"/>
          </p:cNvSpPr>
          <p:nvPr/>
        </p:nvSpPr>
        <p:spPr bwMode="auto">
          <a:xfrm flipV="1">
            <a:off x="368300" y="928688"/>
            <a:ext cx="3568700" cy="58737"/>
          </a:xfrm>
          <a:prstGeom prst="rect">
            <a:avLst/>
          </a:prstGeom>
          <a:gradFill rotWithShape="1">
            <a:gsLst>
              <a:gs pos="0">
                <a:srgbClr val="3C2F5A"/>
              </a:gs>
              <a:gs pos="20999">
                <a:srgbClr val="46528E"/>
              </a:gs>
              <a:gs pos="67999">
                <a:srgbClr val="6185C1"/>
              </a:gs>
              <a:gs pos="100000">
                <a:srgbClr val="80D1F0"/>
              </a:gs>
            </a:gsLst>
            <a:lin ang="0" scaled="1"/>
          </a:gra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矩形 8"/>
          <p:cNvSpPr>
            <a:spLocks noChangeArrowheads="1"/>
          </p:cNvSpPr>
          <p:nvPr/>
        </p:nvSpPr>
        <p:spPr bwMode="auto">
          <a:xfrm>
            <a:off x="0" y="0"/>
            <a:ext cx="12192000" cy="6858000"/>
          </a:xfrm>
          <a:prstGeom prst="rect">
            <a:avLst/>
          </a:prstGeom>
          <a:solidFill>
            <a:srgbClr val="000000">
              <a:alpha val="20000"/>
            </a:srgbClr>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 name="标题 1"/>
          <p:cNvSpPr>
            <a:spLocks noGrp="1"/>
          </p:cNvSpPr>
          <p:nvPr>
            <p:ph type="title"/>
          </p:nvPr>
        </p:nvSpPr>
        <p:spPr>
          <a:xfrm>
            <a:off x="839787" y="457200"/>
            <a:ext cx="4165200" cy="1600200"/>
          </a:xfrm>
        </p:spPr>
        <p:txBody>
          <a:bodyPr anchor="t" anchorCtr="0"/>
          <a:lstStyle>
            <a:lvl1pPr marL="0">
              <a:defRPr sz="3200">
                <a:solidFill>
                  <a:schemeClr val="bg1"/>
                </a:solidFill>
              </a:defRPr>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029370" y="365125"/>
            <a:ext cx="1324429" cy="5811838"/>
          </a:xfrm>
        </p:spPr>
        <p:txBody>
          <a:bodyPr vert="eaVert">
            <a:normAutofit/>
          </a:bodyPr>
          <a:lstStyle>
            <a:lvl1pPr>
              <a:defRPr sz="36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838199" y="365125"/>
            <a:ext cx="8987971" cy="5811838"/>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9EFD9D74-47D9-4702-A33C-335B63B48D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11"/>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dirty="0" smtClean="0">
                <a:sym typeface="Calibri Light" panose="020F0302020204030204" charset="0"/>
              </a:rPr>
              <a:t>单击此处编辑母版标题样式</a:t>
            </a:r>
            <a:endParaRPr lang="zh-CN" altLang="zh-CN" dirty="0" smtClean="0">
              <a:sym typeface="Calibri Light" panose="020F0302020204030204" charset="0"/>
            </a:endParaRPr>
          </a:p>
        </p:txBody>
      </p:sp>
      <p:sp>
        <p:nvSpPr>
          <p:cNvPr id="1027" name="文本占位符 2"/>
          <p:cNvSpPr>
            <a:spLocks noGrp="1" noChangeArrowheads="1"/>
          </p:cNvSpPr>
          <p:nvPr>
            <p:ph type="body" idx="1"/>
            <p:custDataLst>
              <p:tags r:id="rId12"/>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dirty="0" smtClean="0">
                <a:sym typeface="Calibri" panose="020F0502020204030204" charset="0"/>
              </a:rPr>
              <a:t>单击此处编辑母版文本样式</a:t>
            </a:r>
            <a:endParaRPr lang="zh-CN" altLang="zh-CN" dirty="0" smtClean="0">
              <a:sym typeface="Calibri" panose="020F0502020204030204" charset="0"/>
            </a:endParaRPr>
          </a:p>
          <a:p>
            <a:pPr lvl="1"/>
            <a:r>
              <a:rPr lang="zh-CN" altLang="zh-CN" dirty="0" smtClean="0">
                <a:sym typeface="Calibri" panose="020F0502020204030204" charset="0"/>
              </a:rPr>
              <a:t>第二级</a:t>
            </a:r>
            <a:endParaRPr lang="zh-CN" altLang="zh-CN" dirty="0" smtClean="0">
              <a:sym typeface="Calibri" panose="020F0502020204030204" charset="0"/>
            </a:endParaRPr>
          </a:p>
          <a:p>
            <a:pPr lvl="2"/>
            <a:r>
              <a:rPr lang="zh-CN" altLang="zh-CN" dirty="0" smtClean="0">
                <a:sym typeface="Calibri" panose="020F0502020204030204" charset="0"/>
              </a:rPr>
              <a:t>第三级</a:t>
            </a:r>
            <a:endParaRPr lang="zh-CN" altLang="zh-CN" dirty="0" smtClean="0">
              <a:sym typeface="Calibri" panose="020F0502020204030204" charset="0"/>
            </a:endParaRPr>
          </a:p>
          <a:p>
            <a:pPr lvl="3"/>
            <a:r>
              <a:rPr lang="zh-CN" altLang="zh-CN" dirty="0" smtClean="0">
                <a:sym typeface="Calibri" panose="020F0502020204030204" charset="0"/>
              </a:rPr>
              <a:t>第四级</a:t>
            </a:r>
            <a:endParaRPr lang="zh-CN" altLang="zh-CN" dirty="0" smtClean="0">
              <a:sym typeface="Calibri" panose="020F0502020204030204" charset="0"/>
            </a:endParaRPr>
          </a:p>
          <a:p>
            <a:pPr lvl="4"/>
            <a:r>
              <a:rPr lang="zh-CN" altLang="zh-CN" dirty="0" smtClean="0">
                <a:sym typeface="Calibri" panose="020F0502020204030204" charset="0"/>
              </a:rPr>
              <a:t>第五级</a:t>
            </a:r>
            <a:endParaRPr lang="zh-CN" altLang="zh-CN" dirty="0" smtClean="0">
              <a:sym typeface="Calibri" panose="020F0502020204030204" charset="0"/>
            </a:endParaRP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defRPr sz="1200">
                <a:solidFill>
                  <a:srgbClr val="898989"/>
                </a:solidFill>
              </a:defRPr>
            </a:lvl1pPr>
          </a:lstStyle>
          <a:p>
            <a:fld id="{195DF214-F40F-4B61-AD77-1A335D0307FB}" type="datetime1">
              <a:rPr lang="zh-CN" altLang="en-US"/>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gn="ctr">
              <a:defRPr sz="1200">
                <a:solidFill>
                  <a:srgbClr val="898989"/>
                </a:solidFill>
              </a:defRPr>
            </a:lvl1pPr>
          </a:lstStyle>
          <a:p>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gn="r">
              <a:defRPr sz="1200">
                <a:solidFill>
                  <a:srgbClr val="898989"/>
                </a:solidFill>
              </a:defRPr>
            </a:lvl1pPr>
          </a:lstStyle>
          <a:p>
            <a:fld id="{EF6627F2-BD09-4025-8BC5-3F782F166E41}" type="slidenum">
              <a:rPr lang="zh-CN" altLang="en-US"/>
            </a:fld>
            <a:endParaRPr lang="zh-CN" altLang="en-US" sz="1800">
              <a:solidFill>
                <a:schemeClr val="tx1"/>
              </a:solidFill>
            </a:endParaRPr>
          </a:p>
        </p:txBody>
      </p:sp>
      <p:sp>
        <p:nvSpPr>
          <p:cNvPr id="2" name="KSO_TEMPLATE" hidden="1"/>
          <p:cNvSpPr/>
          <p:nvPr>
            <p:custDataLst>
              <p:tags r:id="rId13"/>
            </p:custDataLst>
          </p:nvPr>
        </p:nvSpPr>
        <p:spPr bwMode="auto">
          <a:xfrm>
            <a:off x="0" y="0"/>
            <a:ext cx="0" cy="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p:txStyles>
    <p:titleStyle>
      <a:lvl1pPr marL="914400" indent="-914400" algn="l" rtl="0" fontAlgn="base">
        <a:lnSpc>
          <a:spcPct val="90000"/>
        </a:lnSpc>
        <a:spcBef>
          <a:spcPct val="0"/>
        </a:spcBef>
        <a:spcAft>
          <a:spcPct val="0"/>
        </a:spcAft>
        <a:defRPr sz="4000" kern="1200">
          <a:solidFill>
            <a:schemeClr val="tx1"/>
          </a:solidFill>
          <a:latin typeface="+mj-lt"/>
          <a:ea typeface="+mj-ea"/>
          <a:cs typeface="+mj-cs"/>
          <a:sym typeface="Calibri Light" panose="020F0302020204030204" charset="0"/>
        </a:defRPr>
      </a:lvl1pPr>
      <a:lvl2pPr marL="914400" indent="-9144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sym typeface="Calibri Light" panose="020F0302020204030204" charset="0"/>
        </a:defRPr>
      </a:lvl2pPr>
      <a:lvl3pPr marL="914400" indent="-9144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sym typeface="Calibri Light" panose="020F0302020204030204" charset="0"/>
        </a:defRPr>
      </a:lvl3pPr>
      <a:lvl4pPr marL="914400" indent="-9144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sym typeface="Calibri Light" panose="020F0302020204030204" charset="0"/>
        </a:defRPr>
      </a:lvl4pPr>
      <a:lvl5pPr marL="914400" indent="-9144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sym typeface="Calibri Light" panose="020F030202020403020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sym typeface="Calibri Light" panose="020F030202020403020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sym typeface="Calibri Light" panose="020F030202020403020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sym typeface="Calibri Light" panose="020F030202020403020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sym typeface="Calibri Light" panose="020F030202020403020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2pPr>
      <a:lvl3pPr marL="1143000" indent="-228600" algn="l" rtl="0" fontAlgn="base">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sym typeface="Calibri" panose="020F0502020204030204" charset="0"/>
        </a:defRPr>
      </a:lvl3pPr>
      <a:lvl4pPr marL="1600200" indent="-228600" algn="l" rtl="0" fontAlgn="base">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sym typeface="Calibri" panose="020F0502020204030204" charset="0"/>
        </a:defRPr>
      </a:lvl4pPr>
      <a:lvl5pPr marL="2057400" indent="-228600" algn="l" rtl="0" fontAlgn="base">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3.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6.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xml"/><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834640" y="2253615"/>
            <a:ext cx="6375400" cy="1327785"/>
          </a:xfrm>
        </p:spPr>
        <p:txBody>
          <a:bodyPr>
            <a:scene3d>
              <a:camera prst="orthographicFront"/>
              <a:lightRig rig="threePt" dir="t"/>
            </a:scene3d>
          </a:bodyPr>
          <a:p>
            <a:r>
              <a:rPr lang="zh-CN" altLang="zh-CN" sz="6600">
                <a:ln w="10160">
                  <a:solidFill>
                    <a:schemeClr val="accent5"/>
                  </a:solidFill>
                  <a:prstDash val="solid"/>
                </a:ln>
                <a:solidFill>
                  <a:srgbClr val="FFFFFF"/>
                </a:solidFill>
                <a:effectLst>
                  <a:outerShdw blurRad="38100" dist="22860" dir="5400000" algn="tl" rotWithShape="0">
                    <a:srgbClr val="000000">
                      <a:alpha val="30000"/>
                    </a:srgbClr>
                  </a:outerShdw>
                </a:effectLst>
              </a:rPr>
              <a:t>网络信息安全</a:t>
            </a:r>
            <a:endParaRPr lang="zh-CN" altLang="zh-CN" sz="6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副标题 2"/>
          <p:cNvSpPr>
            <a:spLocks noGrp="1"/>
          </p:cNvSpPr>
          <p:nvPr>
            <p:ph type="subTitle" idx="1"/>
          </p:nvPr>
        </p:nvSpPr>
        <p:spPr>
          <a:xfrm>
            <a:off x="3033486" y="3800477"/>
            <a:ext cx="6125028" cy="669923"/>
          </a:xfrm>
        </p:spPr>
        <p:txBody>
          <a:bodyPr/>
          <a:p>
            <a:r>
              <a:rPr lang="zh-CN" altLang="en-US"/>
              <a:t>上海石化工业学校</a:t>
            </a:r>
            <a:endParaRPr lang="zh-CN" altLang="en-US"/>
          </a:p>
          <a:p>
            <a:r>
              <a:rPr lang="zh-CN" altLang="en-US"/>
              <a:t>信息中心</a:t>
            </a:r>
            <a:endParaRPr lang="zh-CN"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1.</a:t>
            </a:r>
            <a:r>
              <a:rPr lang="zh-CN" altLang="en-US"/>
              <a:t>访问</a:t>
            </a:r>
            <a:r>
              <a:rPr lang="en-US" altLang="zh-CN"/>
              <a:t>VPN-</a:t>
            </a:r>
            <a:r>
              <a:rPr lang="en-US">
                <a:latin typeface="微软雅黑" panose="020B0503020204020204" charset="-122"/>
                <a:ea typeface="微软雅黑" panose="020B0503020204020204" charset="-122"/>
                <a:sym typeface="+mn-ea"/>
              </a:rPr>
              <a:t>https://</a:t>
            </a:r>
            <a:r>
              <a:rPr>
                <a:latin typeface="微软雅黑" panose="020B0503020204020204" charset="-122"/>
                <a:ea typeface="微软雅黑" panose="020B0503020204020204" charset="-122"/>
                <a:sym typeface="+mn-ea"/>
              </a:rPr>
              <a:t>116.228.176.124</a:t>
            </a:r>
            <a:endParaRPr lang="en-US" altLang="zh-CN"/>
          </a:p>
        </p:txBody>
      </p:sp>
      <p:pic>
        <p:nvPicPr>
          <p:cNvPr id="7" name="图片 6"/>
          <p:cNvPicPr>
            <a:picLocks noChangeAspect="1"/>
          </p:cNvPicPr>
          <p:nvPr/>
        </p:nvPicPr>
        <p:blipFill>
          <a:blip r:embed="rId1"/>
          <a:srcRect l="19818" t="22894" r="19430" b="6732"/>
          <a:stretch>
            <a:fillRect/>
          </a:stretch>
        </p:blipFill>
        <p:spPr>
          <a:xfrm>
            <a:off x="5563870" y="1499870"/>
            <a:ext cx="6440805" cy="5281295"/>
          </a:xfrm>
          <a:prstGeom prst="rect">
            <a:avLst/>
          </a:prstGeom>
        </p:spPr>
      </p:pic>
      <p:pic>
        <p:nvPicPr>
          <p:cNvPr id="4" name="图片 3"/>
          <p:cNvPicPr>
            <a:picLocks noChangeAspect="1"/>
          </p:cNvPicPr>
          <p:nvPr/>
        </p:nvPicPr>
        <p:blipFill>
          <a:blip r:embed="rId2"/>
          <a:stretch>
            <a:fillRect/>
          </a:stretch>
        </p:blipFill>
        <p:spPr>
          <a:xfrm>
            <a:off x="1311910" y="4859020"/>
            <a:ext cx="3275965" cy="1819275"/>
          </a:xfrm>
          <a:prstGeom prst="rect">
            <a:avLst/>
          </a:prstGeom>
        </p:spPr>
      </p:pic>
      <p:pic>
        <p:nvPicPr>
          <p:cNvPr id="8" name="图片 7"/>
          <p:cNvPicPr>
            <a:picLocks noChangeAspect="1"/>
          </p:cNvPicPr>
          <p:nvPr/>
        </p:nvPicPr>
        <p:blipFill>
          <a:blip r:embed="rId3"/>
          <a:stretch>
            <a:fillRect/>
          </a:stretch>
        </p:blipFill>
        <p:spPr>
          <a:xfrm>
            <a:off x="355600" y="1499870"/>
            <a:ext cx="5009515" cy="3104515"/>
          </a:xfrm>
          <a:prstGeom prst="rect">
            <a:avLst/>
          </a:prstGeom>
        </p:spPr>
      </p:pic>
      <p:sp>
        <p:nvSpPr>
          <p:cNvPr id="3" name="文本框 2"/>
          <p:cNvSpPr txBox="1"/>
          <p:nvPr/>
        </p:nvSpPr>
        <p:spPr>
          <a:xfrm>
            <a:off x="4392930" y="1588135"/>
            <a:ext cx="470535" cy="460375"/>
          </a:xfrm>
          <a:prstGeom prst="rect">
            <a:avLst/>
          </a:prstGeom>
          <a:noFill/>
        </p:spPr>
        <p:txBody>
          <a:bodyPr wrap="none" rtlCol="0">
            <a:spAutoFit/>
            <a:scene3d>
              <a:camera prst="orthographicFront"/>
              <a:lightRig rig="threePt" dir="t"/>
            </a:scene3d>
          </a:bodyPr>
          <a:p>
            <a:r>
              <a:rPr lang="en-US" altLang="zh-CN" sz="2400">
                <a:solidFill>
                  <a:schemeClr val="tx1"/>
                </a:solidFill>
                <a:effectLst>
                  <a:outerShdw blurRad="38100" dist="19050" dir="2700000" algn="tl" rotWithShape="0">
                    <a:schemeClr val="dk1">
                      <a:alpha val="40000"/>
                    </a:schemeClr>
                  </a:outerShdw>
                </a:effectLst>
              </a:rPr>
              <a:t>IE</a:t>
            </a:r>
            <a:endParaRPr lang="en-US" altLang="zh-CN" sz="2400">
              <a:solidFill>
                <a:schemeClr val="tx1"/>
              </a:solidFill>
              <a:effectLst>
                <a:outerShdw blurRad="38100" dist="19050" dir="2700000" algn="tl" rotWithShape="0">
                  <a:schemeClr val="dk1">
                    <a:alpha val="40000"/>
                  </a:schemeClr>
                </a:outerShdw>
              </a:effectLst>
            </a:endParaRPr>
          </a:p>
        </p:txBody>
      </p:sp>
      <p:sp>
        <p:nvSpPr>
          <p:cNvPr id="5" name="文本框 4"/>
          <p:cNvSpPr txBox="1"/>
          <p:nvPr/>
        </p:nvSpPr>
        <p:spPr>
          <a:xfrm>
            <a:off x="9966960" y="1691005"/>
            <a:ext cx="792480" cy="460375"/>
          </a:xfrm>
          <a:prstGeom prst="rect">
            <a:avLst/>
          </a:prstGeom>
          <a:noFill/>
        </p:spPr>
        <p:txBody>
          <a:bodyPr wrap="none" rtlCol="0">
            <a:spAutoFit/>
            <a:scene3d>
              <a:camera prst="orthographicFront"/>
              <a:lightRig rig="threePt" dir="t"/>
            </a:scene3d>
          </a:bodyPr>
          <a:p>
            <a:r>
              <a:rPr lang="zh-CN" altLang="en-US" sz="2400">
                <a:solidFill>
                  <a:schemeClr val="tx1"/>
                </a:solidFill>
                <a:effectLst>
                  <a:outerShdw blurRad="38100" dist="19050" dir="2700000" algn="tl" rotWithShape="0">
                    <a:schemeClr val="dk1">
                      <a:alpha val="40000"/>
                    </a:schemeClr>
                  </a:outerShdw>
                </a:effectLst>
              </a:rPr>
              <a:t>谷歌</a:t>
            </a:r>
            <a:endParaRPr lang="zh-CN" altLang="en-US" sz="2400">
              <a:solidFill>
                <a:schemeClr val="tx1"/>
              </a:solidFill>
              <a:effectLst>
                <a:outerShdw blurRad="38100" dist="19050" dir="2700000" algn="tl" rotWithShape="0">
                  <a:schemeClr val="dk1">
                    <a:alpha val="40000"/>
                  </a:schemeClr>
                </a:outerShdw>
              </a:effectLst>
            </a:endParaRPr>
          </a:p>
        </p:txBody>
      </p:sp>
      <p:sp>
        <p:nvSpPr>
          <p:cNvPr id="6" name="文本框 5"/>
          <p:cNvSpPr txBox="1"/>
          <p:nvPr/>
        </p:nvSpPr>
        <p:spPr>
          <a:xfrm>
            <a:off x="3517265" y="4859020"/>
            <a:ext cx="792480" cy="460375"/>
          </a:xfrm>
          <a:prstGeom prst="rect">
            <a:avLst/>
          </a:prstGeom>
          <a:noFill/>
        </p:spPr>
        <p:txBody>
          <a:bodyPr wrap="none" rtlCol="0">
            <a:spAutoFit/>
            <a:scene3d>
              <a:camera prst="orthographicFront"/>
              <a:lightRig rig="threePt" dir="t"/>
            </a:scene3d>
          </a:bodyPr>
          <a:p>
            <a:r>
              <a:rPr lang="zh-CN" altLang="en-US" sz="2400">
                <a:solidFill>
                  <a:schemeClr val="tx1"/>
                </a:solidFill>
                <a:effectLst>
                  <a:outerShdw blurRad="38100" dist="19050" dir="2700000" algn="tl" rotWithShape="0">
                    <a:schemeClr val="dk1">
                      <a:alpha val="40000"/>
                    </a:schemeClr>
                  </a:outerShdw>
                </a:effectLst>
              </a:rPr>
              <a:t>搜狗</a:t>
            </a:r>
            <a:endParaRPr lang="zh-CN" altLang="en-US" sz="2400">
              <a:solidFill>
                <a:schemeClr val="tx1"/>
              </a:solidFill>
              <a:effectLst>
                <a:outerShdw blurRad="38100" dist="19050" dir="2700000" algn="tl" rotWithShape="0">
                  <a:schemeClr val="dk1">
                    <a:alpha val="40000"/>
                  </a:schemeClr>
                </a:outerShdw>
              </a:effectLst>
            </a:endParaRPr>
          </a:p>
        </p:txBody>
      </p:sp>
      <p:sp>
        <p:nvSpPr>
          <p:cNvPr id="10" name="左箭头 9"/>
          <p:cNvSpPr/>
          <p:nvPr/>
        </p:nvSpPr>
        <p:spPr>
          <a:xfrm>
            <a:off x="7891145" y="6214745"/>
            <a:ext cx="1570990" cy="566420"/>
          </a:xfrm>
          <a:prstGeom prst="leftArrow">
            <a:avLst/>
          </a:prstGeom>
          <a:solidFill>
            <a:srgbClr val="FF0000"/>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1" name="左箭头 10"/>
          <p:cNvSpPr/>
          <p:nvPr/>
        </p:nvSpPr>
        <p:spPr>
          <a:xfrm>
            <a:off x="2821940" y="3660775"/>
            <a:ext cx="1570990" cy="566420"/>
          </a:xfrm>
          <a:prstGeom prst="leftArrow">
            <a:avLst/>
          </a:prstGeom>
          <a:solidFill>
            <a:srgbClr val="FF0000"/>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3" name="左箭头 12"/>
          <p:cNvSpPr/>
          <p:nvPr/>
        </p:nvSpPr>
        <p:spPr>
          <a:xfrm flipH="1">
            <a:off x="723265" y="6111875"/>
            <a:ext cx="1061085" cy="566420"/>
          </a:xfrm>
          <a:prstGeom prst="leftArrow">
            <a:avLst/>
          </a:prstGeom>
          <a:solidFill>
            <a:srgbClr val="FF0000"/>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2.</a:t>
            </a:r>
            <a:r>
              <a:rPr lang="zh-CN" altLang="en-US"/>
              <a:t>下载</a:t>
            </a:r>
            <a:r>
              <a:rPr lang="en-US" altLang="zh-CN"/>
              <a:t>VPN</a:t>
            </a:r>
            <a:r>
              <a:rPr lang="zh-CN" altLang="en-US"/>
              <a:t>客户端软件</a:t>
            </a:r>
            <a:endParaRPr lang="zh-CN" altLang="en-US"/>
          </a:p>
        </p:txBody>
      </p:sp>
      <p:pic>
        <p:nvPicPr>
          <p:cNvPr id="9" name="图片 8"/>
          <p:cNvPicPr>
            <a:picLocks noChangeAspect="1"/>
          </p:cNvPicPr>
          <p:nvPr/>
        </p:nvPicPr>
        <p:blipFill>
          <a:blip r:embed="rId1"/>
          <a:stretch>
            <a:fillRect/>
          </a:stretch>
        </p:blipFill>
        <p:spPr>
          <a:xfrm>
            <a:off x="1755140" y="1616075"/>
            <a:ext cx="8228330" cy="5073015"/>
          </a:xfrm>
          <a:prstGeom prst="rect">
            <a:avLst/>
          </a:prstGeom>
        </p:spPr>
      </p:pic>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a:t>
            </a:r>
            <a:r>
              <a:rPr lang="zh-CN" altLang="zh-CN"/>
              <a:t>安装</a:t>
            </a:r>
            <a:r>
              <a:rPr lang="en-US" altLang="zh-CN"/>
              <a:t>VPN</a:t>
            </a:r>
            <a:r>
              <a:rPr lang="zh-CN" altLang="en-US"/>
              <a:t>客户端软件</a:t>
            </a:r>
            <a:endParaRPr lang="zh-CN" altLang="en-US"/>
          </a:p>
        </p:txBody>
      </p:sp>
      <p:pic>
        <p:nvPicPr>
          <p:cNvPr id="5" name="内容占位符 4"/>
          <p:cNvPicPr>
            <a:picLocks noChangeAspect="1"/>
          </p:cNvPicPr>
          <p:nvPr>
            <p:ph idx="1"/>
          </p:nvPr>
        </p:nvPicPr>
        <p:blipFill>
          <a:blip r:embed="rId1"/>
          <a:srcRect t="18250" r="1957" b="10515"/>
          <a:stretch>
            <a:fillRect/>
          </a:stretch>
        </p:blipFill>
        <p:spPr>
          <a:xfrm>
            <a:off x="1518285" y="1691005"/>
            <a:ext cx="8046720" cy="4937125"/>
          </a:xfrm>
          <a:prstGeom prst="rect">
            <a:avLst/>
          </a:prstGeom>
        </p:spPr>
      </p:pic>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719955" y="1402715"/>
            <a:ext cx="7421880" cy="4831080"/>
          </a:xfrm>
          <a:prstGeom prst="rect">
            <a:avLst/>
          </a:prstGeom>
          <a:noFill/>
          <a:ln w="28575" cmpd="sng">
            <a:solidFill>
              <a:schemeClr val="accent3"/>
            </a:solidFill>
            <a:prstDash val="solid"/>
          </a:ln>
        </p:spPr>
        <p:txBody>
          <a:bodyPr wrap="square" rtlCol="0">
            <a:spAutoFit/>
          </a:bodyPr>
          <a:p>
            <a:r>
              <a:rPr lang="zh-CN" altLang="zh-CN" sz="2800">
                <a:solidFill>
                  <a:schemeClr val="bg1"/>
                </a:solidFill>
              </a:rPr>
              <a:t>方法二：</a:t>
            </a:r>
            <a:endParaRPr lang="zh-CN" altLang="zh-CN" sz="2800">
              <a:solidFill>
                <a:schemeClr val="bg1"/>
              </a:solidFill>
            </a:endParaRPr>
          </a:p>
          <a:p>
            <a:endParaRPr lang="zh-CN" altLang="zh-CN" sz="2800">
              <a:solidFill>
                <a:schemeClr val="bg1"/>
              </a:solidFill>
            </a:endParaRPr>
          </a:p>
          <a:p>
            <a:endParaRPr lang="zh-CN" altLang="zh-CN" sz="2800">
              <a:solidFill>
                <a:schemeClr val="bg1"/>
              </a:solidFill>
            </a:endParaRPr>
          </a:p>
          <a:p>
            <a:endParaRPr lang="zh-CN" altLang="zh-CN" sz="2800">
              <a:solidFill>
                <a:schemeClr val="bg1"/>
              </a:solidFill>
            </a:endParaRPr>
          </a:p>
          <a:p>
            <a:endParaRPr lang="zh-CN" altLang="zh-CN" sz="2800">
              <a:solidFill>
                <a:schemeClr val="bg1"/>
              </a:solidFill>
            </a:endParaRPr>
          </a:p>
          <a:p>
            <a:endParaRPr lang="zh-CN" altLang="zh-CN" sz="2800">
              <a:solidFill>
                <a:schemeClr val="bg1"/>
              </a:solidFill>
            </a:endParaRPr>
          </a:p>
          <a:p>
            <a:endParaRPr lang="zh-CN" altLang="zh-CN" sz="2800">
              <a:solidFill>
                <a:schemeClr val="bg1"/>
              </a:solidFill>
            </a:endParaRPr>
          </a:p>
          <a:p>
            <a:endParaRPr lang="zh-CN" altLang="zh-CN" sz="2800">
              <a:solidFill>
                <a:schemeClr val="bg1"/>
              </a:solidFill>
            </a:endParaRPr>
          </a:p>
          <a:p>
            <a:endParaRPr lang="zh-CN" altLang="zh-CN" sz="2800">
              <a:solidFill>
                <a:schemeClr val="bg1"/>
              </a:solidFill>
            </a:endParaRPr>
          </a:p>
          <a:p>
            <a:endParaRPr lang="zh-CN" altLang="zh-CN" sz="2800">
              <a:solidFill>
                <a:schemeClr val="bg1"/>
              </a:solidFill>
            </a:endParaRPr>
          </a:p>
          <a:p>
            <a:endParaRPr lang="zh-CN" altLang="zh-CN" sz="28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 name="标题 1"/>
          <p:cNvSpPr>
            <a:spLocks noGrp="1"/>
          </p:cNvSpPr>
          <p:nvPr>
            <p:ph type="title"/>
          </p:nvPr>
        </p:nvSpPr>
        <p:spPr/>
        <p:txBody>
          <a:bodyPr/>
          <a:p>
            <a:r>
              <a:rPr lang="en-US" altLang="zh-CN"/>
              <a:t>4.</a:t>
            </a:r>
            <a:r>
              <a:rPr lang="zh-CN" altLang="en-US"/>
              <a:t>登录</a:t>
            </a:r>
            <a:r>
              <a:rPr lang="en-US" altLang="zh-CN"/>
              <a:t>VPN</a:t>
            </a:r>
            <a:r>
              <a:rPr lang="zh-CN" altLang="en-US"/>
              <a:t>的两种方式</a:t>
            </a:r>
            <a:endParaRPr lang="zh-CN" altLang="en-US"/>
          </a:p>
        </p:txBody>
      </p:sp>
      <p:pic>
        <p:nvPicPr>
          <p:cNvPr id="5" name="内容占位符 4"/>
          <p:cNvPicPr>
            <a:picLocks noChangeAspect="1"/>
          </p:cNvPicPr>
          <p:nvPr>
            <p:ph idx="1"/>
          </p:nvPr>
        </p:nvPicPr>
        <p:blipFill>
          <a:blip r:embed="rId1"/>
          <a:stretch>
            <a:fillRect/>
          </a:stretch>
        </p:blipFill>
        <p:spPr>
          <a:xfrm>
            <a:off x="469265" y="2123440"/>
            <a:ext cx="2990850" cy="3657600"/>
          </a:xfrm>
          <a:prstGeom prst="rect">
            <a:avLst/>
          </a:prstGeom>
        </p:spPr>
      </p:pic>
      <p:pic>
        <p:nvPicPr>
          <p:cNvPr id="7" name="图片 6"/>
          <p:cNvPicPr>
            <a:picLocks noChangeAspect="1"/>
          </p:cNvPicPr>
          <p:nvPr/>
        </p:nvPicPr>
        <p:blipFill>
          <a:blip r:embed="rId2"/>
          <a:stretch>
            <a:fillRect/>
          </a:stretch>
        </p:blipFill>
        <p:spPr>
          <a:xfrm>
            <a:off x="5127625" y="1958340"/>
            <a:ext cx="6605905" cy="2630170"/>
          </a:xfrm>
          <a:prstGeom prst="rect">
            <a:avLst/>
          </a:prstGeom>
        </p:spPr>
      </p:pic>
      <p:pic>
        <p:nvPicPr>
          <p:cNvPr id="8" name="图片 7"/>
          <p:cNvPicPr>
            <a:picLocks noChangeAspect="1"/>
          </p:cNvPicPr>
          <p:nvPr/>
        </p:nvPicPr>
        <p:blipFill>
          <a:blip r:embed="rId3"/>
          <a:stretch>
            <a:fillRect/>
          </a:stretch>
        </p:blipFill>
        <p:spPr>
          <a:xfrm>
            <a:off x="6654165" y="4588510"/>
            <a:ext cx="3351530" cy="2454910"/>
          </a:xfrm>
          <a:prstGeom prst="rect">
            <a:avLst/>
          </a:prstGeom>
        </p:spPr>
      </p:pic>
      <p:sp>
        <p:nvSpPr>
          <p:cNvPr id="3" name="文本框 2"/>
          <p:cNvSpPr txBox="1"/>
          <p:nvPr/>
        </p:nvSpPr>
        <p:spPr>
          <a:xfrm>
            <a:off x="243840" y="1469390"/>
            <a:ext cx="3914140" cy="4831080"/>
          </a:xfrm>
          <a:prstGeom prst="rect">
            <a:avLst/>
          </a:prstGeom>
          <a:noFill/>
          <a:ln w="28575" cmpd="sng">
            <a:solidFill>
              <a:schemeClr val="accent3"/>
            </a:solidFill>
            <a:prstDash val="solid"/>
          </a:ln>
        </p:spPr>
        <p:txBody>
          <a:bodyPr wrap="square" rtlCol="0">
            <a:spAutoFit/>
          </a:bodyPr>
          <a:p>
            <a:r>
              <a:rPr lang="zh-CN" altLang="zh-CN" sz="2800">
                <a:solidFill>
                  <a:schemeClr val="bg1"/>
                </a:solidFill>
              </a:rPr>
              <a:t>方法一：</a:t>
            </a:r>
            <a:endParaRPr lang="zh-CN" altLang="zh-CN" sz="2800">
              <a:solidFill>
                <a:schemeClr val="bg1"/>
              </a:solidFill>
            </a:endParaRPr>
          </a:p>
          <a:p>
            <a:endParaRPr lang="zh-CN" altLang="zh-CN" sz="2800">
              <a:solidFill>
                <a:schemeClr val="bg1"/>
              </a:solidFill>
            </a:endParaRPr>
          </a:p>
          <a:p>
            <a:endParaRPr lang="zh-CN" altLang="zh-CN" sz="2800">
              <a:solidFill>
                <a:schemeClr val="bg1"/>
              </a:solidFill>
            </a:endParaRPr>
          </a:p>
          <a:p>
            <a:endParaRPr lang="zh-CN" altLang="zh-CN" sz="2800">
              <a:solidFill>
                <a:schemeClr val="bg1"/>
              </a:solidFill>
            </a:endParaRPr>
          </a:p>
          <a:p>
            <a:endParaRPr lang="zh-CN" altLang="zh-CN" sz="2800">
              <a:solidFill>
                <a:schemeClr val="bg1"/>
              </a:solidFill>
            </a:endParaRPr>
          </a:p>
          <a:p>
            <a:endParaRPr lang="zh-CN" altLang="zh-CN" sz="2800">
              <a:solidFill>
                <a:schemeClr val="bg1"/>
              </a:solidFill>
            </a:endParaRPr>
          </a:p>
          <a:p>
            <a:endParaRPr lang="zh-CN" altLang="zh-CN" sz="2800">
              <a:solidFill>
                <a:schemeClr val="bg1"/>
              </a:solidFill>
            </a:endParaRPr>
          </a:p>
          <a:p>
            <a:endParaRPr lang="zh-CN" altLang="zh-CN" sz="2800">
              <a:solidFill>
                <a:schemeClr val="bg1"/>
              </a:solidFill>
            </a:endParaRPr>
          </a:p>
          <a:p>
            <a:endParaRPr lang="zh-CN" altLang="zh-CN" sz="2800">
              <a:solidFill>
                <a:schemeClr val="bg1"/>
              </a:solidFill>
            </a:endParaRPr>
          </a:p>
          <a:p>
            <a:endParaRPr lang="zh-CN" altLang="zh-CN" sz="2800">
              <a:solidFill>
                <a:schemeClr val="bg1"/>
              </a:solidFill>
            </a:endParaRPr>
          </a:p>
          <a:p>
            <a:endParaRPr lang="zh-CN" altLang="zh-CN" sz="28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5.</a:t>
            </a:r>
            <a:r>
              <a:rPr lang="zh-CN" altLang="zh-CN"/>
              <a:t>登录</a:t>
            </a:r>
            <a:r>
              <a:rPr lang="en-US" altLang="zh-CN"/>
              <a:t>VPN</a:t>
            </a:r>
            <a:r>
              <a:rPr lang="zh-CN" altLang="en-US"/>
              <a:t>后即可访问校内资源</a:t>
            </a:r>
            <a:endParaRPr lang="zh-CN" altLang="en-US"/>
          </a:p>
        </p:txBody>
      </p:sp>
      <p:pic>
        <p:nvPicPr>
          <p:cNvPr id="9" name="图片 8"/>
          <p:cNvPicPr>
            <a:picLocks noChangeAspect="1"/>
          </p:cNvPicPr>
          <p:nvPr/>
        </p:nvPicPr>
        <p:blipFill>
          <a:blip r:embed="rId1"/>
          <a:srcRect b="9137"/>
          <a:stretch>
            <a:fillRect/>
          </a:stretch>
        </p:blipFill>
        <p:spPr>
          <a:xfrm>
            <a:off x="1034415" y="1389380"/>
            <a:ext cx="10363200" cy="5436235"/>
          </a:xfrm>
          <a:prstGeom prst="rect">
            <a:avLst/>
          </a:prstGeom>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四、落实网络信息安全责任</a:t>
            </a:r>
            <a:endParaRPr lang="zh-CN" altLang="en-US"/>
          </a:p>
        </p:txBody>
      </p:sp>
      <p:sp>
        <p:nvSpPr>
          <p:cNvPr id="3" name="内容占位符 2"/>
          <p:cNvSpPr>
            <a:spLocks noGrp="1"/>
          </p:cNvSpPr>
          <p:nvPr>
            <p:ph idx="1"/>
          </p:nvPr>
        </p:nvSpPr>
        <p:spPr/>
        <p:txBody>
          <a:bodyPr/>
          <a:p>
            <a:r>
              <a:rPr lang="zh-CN" altLang="en-US" sz="2800">
                <a:latin typeface="微软雅黑" panose="020B0503020204020204" charset="-122"/>
                <a:ea typeface="微软雅黑" panose="020B0503020204020204" charset="-122"/>
              </a:rPr>
              <a:t>明确责任边界</a:t>
            </a:r>
            <a:r>
              <a:rPr sz="2800">
                <a:latin typeface="微软雅黑" panose="020B0503020204020204" charset="-122"/>
                <a:ea typeface="微软雅黑" panose="020B0503020204020204" charset="-122"/>
                <a:sym typeface="+mn-ea"/>
              </a:rPr>
              <a:t>，避免出现责任安全事故</a:t>
            </a:r>
            <a:endParaRPr lang="zh-CN" altLang="en-US" sz="2800">
              <a:latin typeface="微软雅黑" panose="020B0503020204020204" charset="-122"/>
              <a:ea typeface="微软雅黑" panose="020B0503020204020204" charset="-122"/>
            </a:endParaRPr>
          </a:p>
          <a:p>
            <a:endParaRPr lang="zh-CN" altLang="en-US" sz="2800">
              <a:latin typeface="微软雅黑" panose="020B0503020204020204" charset="-122"/>
              <a:ea typeface="微软雅黑" panose="020B0503020204020204" charset="-122"/>
            </a:endParaRPr>
          </a:p>
          <a:p>
            <a:r>
              <a:rPr lang="zh-CN" altLang="en-US" sz="2800">
                <a:latin typeface="微软雅黑" panose="020B0503020204020204" charset="-122"/>
                <a:ea typeface="微软雅黑" panose="020B0503020204020204" charset="-122"/>
              </a:rPr>
              <a:t>不得随意修改电脑的</a:t>
            </a:r>
            <a:r>
              <a:rPr lang="en-US" altLang="zh-CN" sz="2800">
                <a:latin typeface="微软雅黑" panose="020B0503020204020204" charset="-122"/>
                <a:ea typeface="微软雅黑" panose="020B0503020204020204" charset="-122"/>
              </a:rPr>
              <a:t>IP</a:t>
            </a:r>
            <a:r>
              <a:rPr lang="zh-CN" altLang="en-US" sz="2800">
                <a:latin typeface="微软雅黑" panose="020B0503020204020204" charset="-122"/>
                <a:ea typeface="微软雅黑" panose="020B0503020204020204" charset="-122"/>
              </a:rPr>
              <a:t>地址，</a:t>
            </a:r>
            <a:r>
              <a:rPr lang="zh-CN" sz="2800">
                <a:latin typeface="微软雅黑" panose="020B0503020204020204" charset="-122"/>
                <a:ea typeface="微软雅黑" panose="020B0503020204020204" charset="-122"/>
                <a:sym typeface="+mn-ea"/>
              </a:rPr>
              <a:t>禁止未注册的</a:t>
            </a:r>
            <a:r>
              <a:rPr lang="en-US" altLang="zh-CN" sz="2800">
                <a:latin typeface="微软雅黑" panose="020B0503020204020204" charset="-122"/>
                <a:ea typeface="微软雅黑" panose="020B0503020204020204" charset="-122"/>
                <a:sym typeface="+mn-ea"/>
              </a:rPr>
              <a:t>IP</a:t>
            </a:r>
            <a:r>
              <a:rPr lang="zh-CN" altLang="en-US" sz="2800">
                <a:latin typeface="微软雅黑" panose="020B0503020204020204" charset="-122"/>
                <a:ea typeface="微软雅黑" panose="020B0503020204020204" charset="-122"/>
                <a:sym typeface="+mn-ea"/>
              </a:rPr>
              <a:t>地址访问</a:t>
            </a:r>
            <a:endParaRPr lang="en-US" altLang="zh-CN" sz="2800">
              <a:latin typeface="微软雅黑" panose="020B0503020204020204" charset="-122"/>
              <a:ea typeface="微软雅黑" panose="020B0503020204020204" charset="-122"/>
              <a:sym typeface="+mn-ea"/>
            </a:endParaRPr>
          </a:p>
          <a:p>
            <a:r>
              <a:rPr lang="zh-CN" altLang="en-US" sz="2800">
                <a:latin typeface="微软雅黑" panose="020B0503020204020204" charset="-122"/>
                <a:ea typeface="微软雅黑" panose="020B0503020204020204" charset="-122"/>
              </a:rPr>
              <a:t>不得将账号密码借与他人使用</a:t>
            </a:r>
            <a:endParaRPr lang="zh-CN" altLang="en-US" sz="2800">
              <a:latin typeface="微软雅黑" panose="020B0503020204020204" charset="-122"/>
              <a:ea typeface="微软雅黑" panose="020B0503020204020204" charset="-122"/>
            </a:endParaRPr>
          </a:p>
          <a:p>
            <a:r>
              <a:rPr lang="zh-CN" altLang="en-US" sz="2800">
                <a:latin typeface="微软雅黑" panose="020B0503020204020204" charset="-122"/>
                <a:ea typeface="微软雅黑" panose="020B0503020204020204" charset="-122"/>
              </a:rPr>
              <a:t>不得泄露学生、教师的个人隐私</a:t>
            </a:r>
            <a:endParaRPr lang="zh-CN" altLang="en-US" sz="2800">
              <a:latin typeface="微软雅黑" panose="020B0503020204020204" charset="-122"/>
              <a:ea typeface="微软雅黑" panose="020B0503020204020204" charset="-122"/>
            </a:endParaRPr>
          </a:p>
          <a:p>
            <a:r>
              <a:rPr lang="zh-CN" altLang="en-US" sz="2800">
                <a:latin typeface="微软雅黑" panose="020B0503020204020204" charset="-122"/>
                <a:ea typeface="微软雅黑" panose="020B0503020204020204" charset="-122"/>
              </a:rPr>
              <a:t>不得使用校园网发布、浏览、复制不良信息</a:t>
            </a:r>
            <a:endParaRPr lang="zh-CN" altLang="en-US" sz="2800">
              <a:latin typeface="微软雅黑" panose="020B0503020204020204" charset="-122"/>
              <a:ea typeface="微软雅黑" panose="020B0503020204020204" charset="-122"/>
            </a:endParaRPr>
          </a:p>
          <a:p>
            <a:endParaRPr lang="zh-CN" altLang="en-US" sz="2800"/>
          </a:p>
          <a:p>
            <a:r>
              <a:rPr lang="zh-CN" altLang="en-US" sz="2800">
                <a:sym typeface="+mn-ea"/>
              </a:rPr>
              <a:t>签署网络安全责任书</a:t>
            </a:r>
            <a:endParaRPr lang="zh-CN" altLang="en-US" sz="2800"/>
          </a:p>
          <a:p>
            <a:r>
              <a:rPr lang="zh-CN" altLang="en-US" sz="2800">
                <a:sym typeface="+mn-ea"/>
              </a:rPr>
              <a:t>签署信息保密承诺书</a:t>
            </a:r>
            <a:endParaRPr lang="zh-CN" altLang="en-US" sz="2800">
              <a:latin typeface="微软雅黑" panose="020B0503020204020204" charset="-122"/>
              <a:ea typeface="微软雅黑" panose="020B0503020204020204" charset="-122"/>
            </a:endParaRPr>
          </a:p>
          <a:p>
            <a:pPr marL="0" indent="0">
              <a:buNone/>
            </a:pPr>
            <a:endParaRPr lang="zh-CN" altLang="en-US" sz="2800">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五、掌握基本的网络信息安全知识技能</a:t>
            </a:r>
            <a:endParaRPr lang="zh-CN" altLang="en-US"/>
          </a:p>
        </p:txBody>
      </p:sp>
      <p:sp>
        <p:nvSpPr>
          <p:cNvPr id="3" name="内容占位符 2"/>
          <p:cNvSpPr>
            <a:spLocks noGrp="1"/>
          </p:cNvSpPr>
          <p:nvPr>
            <p:ph idx="1"/>
          </p:nvPr>
        </p:nvSpPr>
        <p:spPr>
          <a:xfrm>
            <a:off x="838200" y="1539875"/>
            <a:ext cx="10515600" cy="4351338"/>
          </a:xfrm>
        </p:spPr>
        <p:txBody>
          <a:bodyPr/>
          <a:p>
            <a:r>
              <a:rPr lang="zh-CN" altLang="en-US" sz="2800"/>
              <a:t>包括电脑、手机等智能终端</a:t>
            </a:r>
            <a:endParaRPr lang="zh-CN" altLang="en-US" sz="2800"/>
          </a:p>
          <a:p>
            <a:endParaRPr lang="zh-CN" altLang="en-US" sz="2800"/>
          </a:p>
          <a:p>
            <a:r>
              <a:rPr lang="zh-CN" altLang="en-US" sz="2800"/>
              <a:t>要有网络安全意识。</a:t>
            </a:r>
            <a:endParaRPr lang="zh-CN" altLang="en-US" sz="2800"/>
          </a:p>
          <a:p>
            <a:r>
              <a:rPr lang="zh-CN" altLang="en-US" sz="2800"/>
              <a:t>要使用杀毒软件，及时升级，</a:t>
            </a:r>
            <a:r>
              <a:rPr lang="zh-CN" altLang="en-US" sz="2800">
                <a:sym typeface="+mn-ea"/>
              </a:rPr>
              <a:t>定期</a:t>
            </a:r>
            <a:r>
              <a:rPr lang="zh-CN" altLang="en-US" sz="2800"/>
              <a:t>对系统进行杀毒。</a:t>
            </a:r>
            <a:endParaRPr lang="zh-CN" altLang="en-US" sz="2800"/>
          </a:p>
          <a:p>
            <a:r>
              <a:rPr lang="zh-CN" altLang="en-US" sz="2800"/>
              <a:t>要使用防护软件，</a:t>
            </a:r>
            <a:r>
              <a:rPr lang="zh-CN" altLang="en-US" sz="2800">
                <a:sym typeface="+mn-ea"/>
              </a:rPr>
              <a:t>及时升级，</a:t>
            </a:r>
            <a:r>
              <a:rPr lang="zh-CN" altLang="en-US" sz="2800"/>
              <a:t>定期对系统进行木马查杀。</a:t>
            </a:r>
            <a:endParaRPr lang="zh-CN" altLang="en-US" sz="2800"/>
          </a:p>
          <a:p>
            <a:r>
              <a:rPr lang="zh-CN" altLang="en-US" sz="2800"/>
              <a:t>要及时升级软件，修补漏洞。</a:t>
            </a:r>
            <a:endParaRPr lang="zh-CN" altLang="en-US" sz="2800"/>
          </a:p>
          <a:p>
            <a:r>
              <a:rPr lang="zh-CN" altLang="en-US" sz="2800"/>
              <a:t>要养成定期修改密码的习惯，密码</a:t>
            </a:r>
            <a:r>
              <a:rPr lang="en-US" altLang="zh-CN" sz="2800"/>
              <a:t>8</a:t>
            </a:r>
            <a:r>
              <a:rPr lang="zh-CN" altLang="en-US" sz="2800"/>
              <a:t>位以上，具有复杂度。</a:t>
            </a:r>
            <a:endParaRPr lang="zh-CN" altLang="en-US" sz="2800"/>
          </a:p>
          <a:p>
            <a:endParaRPr lang="zh-CN" altLang="en-US" sz="280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六、微信使用的八条负面清单</a:t>
            </a:r>
            <a:endParaRPr lang="zh-CN" altLang="en-US"/>
          </a:p>
        </p:txBody>
      </p:sp>
      <p:sp>
        <p:nvSpPr>
          <p:cNvPr id="3" name="内容占位符 2"/>
          <p:cNvSpPr>
            <a:spLocks noGrp="1"/>
          </p:cNvSpPr>
          <p:nvPr>
            <p:ph idx="1"/>
          </p:nvPr>
        </p:nvSpPr>
        <p:spPr/>
        <p:txBody>
          <a:bodyPr/>
          <a:p>
            <a:r>
              <a:rPr lang="zh-CN" altLang="en-US" sz="2800"/>
              <a:t>一、妄议中央大政方针</a:t>
            </a:r>
            <a:endParaRPr lang="zh-CN" altLang="en-US" sz="2800"/>
          </a:p>
          <a:p>
            <a:r>
              <a:rPr lang="zh-CN" altLang="en-US" sz="2800"/>
              <a:t>二、转发淫秽图片或视频</a:t>
            </a:r>
            <a:endParaRPr lang="zh-CN" altLang="en-US" sz="2800"/>
          </a:p>
          <a:p>
            <a:r>
              <a:rPr lang="zh-CN" altLang="en-US" sz="2800"/>
              <a:t>三、散布传播谣言</a:t>
            </a:r>
            <a:endParaRPr lang="zh-CN" altLang="en-US" sz="2800"/>
          </a:p>
          <a:p>
            <a:r>
              <a:rPr lang="zh-CN" altLang="en-US" sz="2800"/>
              <a:t>四、违规收受微信红包 </a:t>
            </a:r>
            <a:endParaRPr lang="zh-CN" altLang="en-US" sz="2800"/>
          </a:p>
          <a:p>
            <a:r>
              <a:rPr lang="zh-CN" altLang="en-US" sz="2800"/>
              <a:t>五、用微信红包进行拉票贿选</a:t>
            </a:r>
            <a:endParaRPr lang="zh-CN" altLang="en-US" sz="2800"/>
          </a:p>
          <a:p>
            <a:r>
              <a:rPr lang="zh-CN" altLang="en-US" sz="2800"/>
              <a:t>六、泄露国家和工作单位秘密</a:t>
            </a:r>
            <a:endParaRPr lang="zh-CN" altLang="en-US" sz="2800"/>
          </a:p>
          <a:p>
            <a:r>
              <a:rPr lang="zh-CN" altLang="en-US" sz="2800"/>
              <a:t>七、开网店、做微商</a:t>
            </a:r>
            <a:endParaRPr lang="zh-CN" altLang="en-US" sz="2800"/>
          </a:p>
          <a:p>
            <a:r>
              <a:rPr lang="zh-CN" altLang="en-US" sz="2800"/>
              <a:t>八、发布其他不当言论</a:t>
            </a:r>
            <a:endParaRPr lang="zh-CN" altLang="en-US" sz="2800"/>
          </a:p>
          <a:p>
            <a:endParaRPr lang="zh-CN" altLang="en-US" sz="280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algn="ctr"/>
            <a:r>
              <a:rPr lang="zh-CN" altLang="en-US" sz="6000"/>
              <a:t>感谢您的聆听</a:t>
            </a:r>
            <a:endParaRPr lang="zh-CN" altLang="en-US" sz="600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微软雅黑" panose="020B0503020204020204" charset="-122"/>
                <a:ea typeface="微软雅黑" panose="020B0503020204020204" charset="-122"/>
              </a:rPr>
              <a:t>一、上级网络信息安全工作会议精神</a:t>
            </a:r>
            <a:endParaRPr lang="zh-CN" altLang="en-US">
              <a:latin typeface="微软雅黑" panose="020B0503020204020204" charset="-122"/>
              <a:ea typeface="微软雅黑" panose="020B0503020204020204" charset="-122"/>
            </a:endParaRPr>
          </a:p>
        </p:txBody>
      </p:sp>
      <p:sp>
        <p:nvSpPr>
          <p:cNvPr id="3" name="内容占位符 2"/>
          <p:cNvSpPr>
            <a:spLocks noGrp="1"/>
          </p:cNvSpPr>
          <p:nvPr>
            <p:ph idx="1"/>
          </p:nvPr>
        </p:nvSpPr>
        <p:spPr>
          <a:xfrm>
            <a:off x="838200" y="1626870"/>
            <a:ext cx="10515600" cy="4351338"/>
          </a:xfrm>
        </p:spPr>
        <p:txBody>
          <a:bodyPr/>
          <a:p>
            <a:pPr>
              <a:lnSpc>
                <a:spcPct val="120000"/>
              </a:lnSpc>
            </a:pPr>
            <a:r>
              <a:rPr sz="2800">
                <a:latin typeface="微软雅黑" panose="020B0503020204020204" charset="-122"/>
                <a:ea typeface="微软雅黑" panose="020B0503020204020204" charset="-122"/>
              </a:rPr>
              <a:t>1.提高信息安全意识</a:t>
            </a:r>
            <a:endParaRPr sz="2800">
              <a:latin typeface="微软雅黑" panose="020B0503020204020204" charset="-122"/>
              <a:ea typeface="微软雅黑" panose="020B0503020204020204" charset="-122"/>
            </a:endParaRPr>
          </a:p>
          <a:p>
            <a:pPr>
              <a:lnSpc>
                <a:spcPct val="120000"/>
              </a:lnSpc>
            </a:pPr>
            <a:r>
              <a:rPr sz="2800">
                <a:latin typeface="微软雅黑" panose="020B0503020204020204" charset="-122"/>
                <a:ea typeface="微软雅黑" panose="020B0503020204020204" charset="-122"/>
              </a:rPr>
              <a:t>2.落实信息安全责任。</a:t>
            </a:r>
            <a:endParaRPr sz="2800">
              <a:latin typeface="微软雅黑" panose="020B0503020204020204" charset="-122"/>
              <a:ea typeface="微软雅黑" panose="020B0503020204020204" charset="-122"/>
            </a:endParaRPr>
          </a:p>
          <a:p>
            <a:pPr>
              <a:lnSpc>
                <a:spcPct val="120000"/>
              </a:lnSpc>
            </a:pPr>
            <a:r>
              <a:rPr sz="2800">
                <a:latin typeface="微软雅黑" panose="020B0503020204020204" charset="-122"/>
                <a:ea typeface="微软雅黑" panose="020B0503020204020204" charset="-122"/>
              </a:rPr>
              <a:t>3.开展自查、摸清家底、进行整改</a:t>
            </a:r>
            <a:endParaRPr sz="2800">
              <a:latin typeface="微软雅黑" panose="020B0503020204020204" charset="-122"/>
              <a:ea typeface="微软雅黑" panose="020B0503020204020204" charset="-122"/>
            </a:endParaRPr>
          </a:p>
          <a:p>
            <a:pPr>
              <a:lnSpc>
                <a:spcPct val="120000"/>
              </a:lnSpc>
            </a:pPr>
            <a:r>
              <a:rPr sz="2800">
                <a:latin typeface="微软雅黑" panose="020B0503020204020204" charset="-122"/>
                <a:ea typeface="微软雅黑" panose="020B0503020204020204" charset="-122"/>
              </a:rPr>
              <a:t>4.信息系统建设的基本要求</a:t>
            </a:r>
            <a:endParaRPr sz="2800">
              <a:latin typeface="微软雅黑" panose="020B0503020204020204" charset="-122"/>
              <a:ea typeface="微软雅黑" panose="020B0503020204020204" charset="-122"/>
            </a:endParaRPr>
          </a:p>
          <a:p>
            <a:pPr lvl="1">
              <a:lnSpc>
                <a:spcPct val="120000"/>
              </a:lnSpc>
            </a:pPr>
            <a:r>
              <a:rPr sz="2400">
                <a:latin typeface="微软雅黑" panose="020B0503020204020204" charset="-122"/>
                <a:ea typeface="微软雅黑" panose="020B0503020204020204" charset="-122"/>
              </a:rPr>
              <a:t>安全与建站同步：没有安全设计和措施的应用不得建设；</a:t>
            </a:r>
            <a:endParaRPr sz="2400">
              <a:latin typeface="微软雅黑" panose="020B0503020204020204" charset="-122"/>
              <a:ea typeface="微软雅黑" panose="020B0503020204020204" charset="-122"/>
            </a:endParaRPr>
          </a:p>
          <a:p>
            <a:pPr lvl="1">
              <a:lnSpc>
                <a:spcPct val="120000"/>
              </a:lnSpc>
            </a:pPr>
            <a:r>
              <a:rPr sz="2400">
                <a:latin typeface="微软雅黑" panose="020B0503020204020204" charset="-122"/>
                <a:ea typeface="微软雅黑" panose="020B0503020204020204" charset="-122"/>
              </a:rPr>
              <a:t>应用与制度同步：没有管理制度（岗位责任制度、数据与设备维保制度、信息保密制度等）的应用不得发布。</a:t>
            </a:r>
            <a:endParaRPr sz="2400">
              <a:latin typeface="微软雅黑" panose="020B0503020204020204" charset="-122"/>
              <a:ea typeface="微软雅黑" panose="020B0503020204020204" charset="-122"/>
            </a:endParaRPr>
          </a:p>
          <a:p>
            <a:pPr lvl="1">
              <a:lnSpc>
                <a:spcPct val="120000"/>
              </a:lnSpc>
            </a:pPr>
            <a:r>
              <a:rPr sz="2400">
                <a:latin typeface="微软雅黑" panose="020B0503020204020204" charset="-122"/>
                <a:ea typeface="微软雅黑" panose="020B0503020204020204" charset="-122"/>
              </a:rPr>
              <a:t>主体责任明确：谁主管谁负责，谁运行谁负责、谁使用谁负责。</a:t>
            </a:r>
            <a:endParaRPr sz="2400">
              <a:latin typeface="微软雅黑" panose="020B0503020204020204" charset="-122"/>
              <a:ea typeface="微软雅黑" panose="020B0503020204020204" charset="-122"/>
            </a:endParaRPr>
          </a:p>
          <a:p>
            <a:endParaRPr lang="zh-CN" altLang="en-US" sz="2400">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二、《中华人民共和国网络安全法》</a:t>
            </a:r>
            <a:endParaRPr lang="zh-CN" altLang="en-US"/>
          </a:p>
        </p:txBody>
      </p:sp>
      <p:sp>
        <p:nvSpPr>
          <p:cNvPr id="3" name="内容占位符 2"/>
          <p:cNvSpPr>
            <a:spLocks noGrp="1"/>
          </p:cNvSpPr>
          <p:nvPr>
            <p:ph idx="1"/>
          </p:nvPr>
        </p:nvSpPr>
        <p:spPr>
          <a:xfrm>
            <a:off x="838200" y="1691005"/>
            <a:ext cx="10515600" cy="4947920"/>
          </a:xfrm>
        </p:spPr>
        <p:txBody>
          <a:bodyPr/>
          <a:p>
            <a:pPr>
              <a:lnSpc>
                <a:spcPct val="120000"/>
              </a:lnSpc>
            </a:pPr>
            <a:r>
              <a:rPr lang="zh-CN" altLang="en-US" sz="2800" b="1">
                <a:ln w="10160">
                  <a:solidFill>
                    <a:schemeClr val="accent5"/>
                  </a:solidFill>
                  <a:prstDash val="solid"/>
                </a:ln>
                <a:solidFill>
                  <a:srgbClr val="FFFFFF"/>
                </a:solidFill>
                <a:effectLst>
                  <a:outerShdw blurRad="38100" dist="22860" dir="5400000" algn="tl" rotWithShape="0">
                    <a:srgbClr val="000000">
                      <a:alpha val="30000"/>
                    </a:srgbClr>
                  </a:outerShdw>
                </a:effectLst>
              </a:rPr>
              <a:t>第十二条 </a:t>
            </a:r>
            <a:endParaRPr lang="zh-CN" altLang="en-US" sz="2800"/>
          </a:p>
          <a:p>
            <a:pPr>
              <a:lnSpc>
                <a:spcPct val="120000"/>
              </a:lnSpc>
            </a:pPr>
            <a:r>
              <a:rPr lang="zh-CN" altLang="en-US" sz="2800" b="1">
                <a:ln w="10160">
                  <a:solidFill>
                    <a:schemeClr val="accent5"/>
                  </a:solidFill>
                  <a:prstDash val="solid"/>
                </a:ln>
                <a:solidFill>
                  <a:srgbClr val="FFFFFF"/>
                </a:solidFill>
                <a:effectLst>
                  <a:outerShdw blurRad="38100" dist="22860" dir="5400000" algn="tl" rotWithShape="0">
                    <a:srgbClr val="000000">
                      <a:alpha val="30000"/>
                    </a:srgbClr>
                  </a:outerShdw>
                </a:effectLst>
              </a:rPr>
              <a:t>任何个人和组织使用网络应当遵守宪法法律，遵守公共秩序，尊重社会公德，不得危害网络安全，不得利用网络从事危害国家安全、荣誉和利益，煽动颠覆国家政权、推翻社会主义制度，煽动分裂国家、破坏国家统一，宣扬恐怖主义、极端主义，宣扬民族仇恨、民族歧视，传播暴力、淫秽色情信息，编造、传播虚假信息扰乱经济秩序和社会秩序，以及侵害他人名誉、隐私、知识产权和其他合法权益等活动。</a:t>
            </a:r>
            <a:endParaRPr lang="zh-CN" altLang="en-US" sz="28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二、《中华人民共和国网络安全法》</a:t>
            </a:r>
            <a:endParaRPr lang="zh-CN" altLang="en-US"/>
          </a:p>
        </p:txBody>
      </p:sp>
      <p:sp>
        <p:nvSpPr>
          <p:cNvPr id="3" name="内容占位符 2"/>
          <p:cNvSpPr>
            <a:spLocks noGrp="1"/>
          </p:cNvSpPr>
          <p:nvPr>
            <p:ph idx="1"/>
          </p:nvPr>
        </p:nvSpPr>
        <p:spPr>
          <a:xfrm>
            <a:off x="838200" y="1691005"/>
            <a:ext cx="10515600" cy="4947920"/>
          </a:xfrm>
        </p:spPr>
        <p:txBody>
          <a:bodyPr/>
          <a:p>
            <a:pPr>
              <a:lnSpc>
                <a:spcPct val="120000"/>
              </a:lnSpc>
            </a:pPr>
            <a:r>
              <a:rPr lang="zh-CN" altLang="en-US" sz="2800">
                <a:ln w="10160">
                  <a:solidFill>
                    <a:schemeClr val="accent5"/>
                  </a:solidFill>
                  <a:prstDash val="solid"/>
                </a:ln>
                <a:solidFill>
                  <a:srgbClr val="FFFFFF"/>
                </a:solidFill>
                <a:effectLst>
                  <a:outerShdw blurRad="38100" dist="22860" dir="5400000" algn="tl" rotWithShape="0">
                    <a:srgbClr val="000000">
                      <a:alpha val="30000"/>
                    </a:srgbClr>
                  </a:outerShdw>
                </a:effectLst>
              </a:rPr>
              <a:t>第四十四条 </a:t>
            </a:r>
            <a:endParaRPr lang="zh-CN" altLang="en-US" sz="2800"/>
          </a:p>
          <a:p>
            <a:pPr>
              <a:lnSpc>
                <a:spcPct val="120000"/>
              </a:lnSpc>
            </a:pPr>
            <a:r>
              <a:rPr lang="zh-CN" altLang="en-US" sz="2800"/>
              <a:t> </a:t>
            </a:r>
            <a:r>
              <a:rPr lang="zh-CN" altLang="en-US" sz="2800">
                <a:ln w="10160">
                  <a:solidFill>
                    <a:schemeClr val="accent5"/>
                  </a:solidFill>
                  <a:prstDash val="solid"/>
                </a:ln>
                <a:solidFill>
                  <a:srgbClr val="FFFFFF"/>
                </a:solidFill>
                <a:effectLst>
                  <a:outerShdw blurRad="38100" dist="22860" dir="5400000" algn="tl" rotWithShape="0">
                    <a:srgbClr val="000000">
                      <a:alpha val="30000"/>
                    </a:srgbClr>
                  </a:outerShdw>
                </a:effectLst>
              </a:rPr>
              <a:t>任何个人和组织不得窃取或者以其他非法方式获取个人信息，不得非法出售或者非法向他人提供个人信息。</a:t>
            </a:r>
            <a:endParaRPr lang="zh-CN" altLang="en-US" sz="28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nSpc>
                <a:spcPct val="120000"/>
              </a:lnSpc>
            </a:pPr>
            <a:r>
              <a:rPr lang="zh-CN" altLang="en-US" sz="2800">
                <a:ln w="10160">
                  <a:solidFill>
                    <a:schemeClr val="accent5"/>
                  </a:solidFill>
                  <a:prstDash val="solid"/>
                </a:ln>
                <a:solidFill>
                  <a:srgbClr val="FFFFFF"/>
                </a:solidFill>
                <a:effectLst>
                  <a:outerShdw blurRad="38100" dist="22860" dir="5400000" algn="tl" rotWithShape="0">
                    <a:srgbClr val="000000">
                      <a:alpha val="30000"/>
                    </a:srgbClr>
                  </a:outerShdw>
                </a:effectLst>
              </a:rPr>
              <a:t>第七十条</a:t>
            </a:r>
            <a:endParaRPr lang="zh-CN" altLang="en-US" sz="28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nSpc>
                <a:spcPct val="120000"/>
              </a:lnSpc>
            </a:pPr>
            <a:r>
              <a:rPr lang="zh-CN" altLang="en-US" sz="2800">
                <a:ln w="10160">
                  <a:solidFill>
                    <a:schemeClr val="accent5"/>
                  </a:solidFill>
                  <a:prstDash val="solid"/>
                </a:ln>
                <a:solidFill>
                  <a:srgbClr val="FFFFFF"/>
                </a:solidFill>
                <a:effectLst>
                  <a:outerShdw blurRad="38100" dist="22860" dir="5400000" algn="tl" rotWithShape="0">
                    <a:srgbClr val="000000">
                      <a:alpha val="30000"/>
                    </a:srgbClr>
                  </a:outerShdw>
                </a:effectLst>
              </a:rPr>
              <a:t> 发布或者传输本法第十二条第二款和其他法律、行政法规禁止发布或者传输的信息的，依照有关法律、行政法规的规定处罚。</a:t>
            </a:r>
            <a:endParaRPr lang="zh-CN" altLang="en-US" sz="28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nSpc>
                <a:spcPct val="120000"/>
              </a:lnSpc>
            </a:pPr>
            <a:endParaRPr lang="zh-CN" altLang="en-US" sz="28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二、《中华人民共和国网络安全法》</a:t>
            </a:r>
            <a:endParaRPr lang="zh-CN" altLang="en-US"/>
          </a:p>
        </p:txBody>
      </p:sp>
      <p:sp>
        <p:nvSpPr>
          <p:cNvPr id="3" name="内容占位符 2"/>
          <p:cNvSpPr>
            <a:spLocks noGrp="1"/>
          </p:cNvSpPr>
          <p:nvPr>
            <p:ph idx="1"/>
          </p:nvPr>
        </p:nvSpPr>
        <p:spPr>
          <a:xfrm>
            <a:off x="838200" y="1691005"/>
            <a:ext cx="10515600" cy="4947920"/>
          </a:xfrm>
        </p:spPr>
        <p:txBody>
          <a:bodyPr/>
          <a:p>
            <a:pPr>
              <a:lnSpc>
                <a:spcPct val="120000"/>
              </a:lnSpc>
            </a:pPr>
            <a:r>
              <a:rPr lang="zh-CN" altLang="en-US" sz="2800">
                <a:ln w="10160">
                  <a:solidFill>
                    <a:schemeClr val="accent5"/>
                  </a:solidFill>
                  <a:prstDash val="solid"/>
                </a:ln>
                <a:solidFill>
                  <a:srgbClr val="FFFFFF"/>
                </a:solidFill>
                <a:effectLst>
                  <a:outerShdw blurRad="38100" dist="22860" dir="5400000" algn="tl" rotWithShape="0">
                    <a:srgbClr val="000000">
                      <a:alpha val="30000"/>
                    </a:srgbClr>
                  </a:outerShdw>
                </a:effectLst>
              </a:rPr>
              <a:t>第七十一条</a:t>
            </a:r>
            <a:endParaRPr lang="zh-CN" altLang="en-US" sz="28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nSpc>
                <a:spcPct val="120000"/>
              </a:lnSpc>
            </a:pPr>
            <a:r>
              <a:rPr lang="zh-CN" altLang="en-US" sz="2800">
                <a:ln w="10160">
                  <a:solidFill>
                    <a:schemeClr val="accent5"/>
                  </a:solidFill>
                  <a:prstDash val="solid"/>
                </a:ln>
                <a:solidFill>
                  <a:srgbClr val="FFFFFF"/>
                </a:solidFill>
                <a:effectLst>
                  <a:outerShdw blurRad="38100" dist="22860" dir="5400000" algn="tl" rotWithShape="0">
                    <a:srgbClr val="000000">
                      <a:alpha val="30000"/>
                    </a:srgbClr>
                  </a:outerShdw>
                </a:effectLst>
              </a:rPr>
              <a:t>  有本法规定的违法行为的，依照有关法律、行政法规的规定记入信用档案，并予以公示。</a:t>
            </a:r>
            <a:endParaRPr lang="zh-CN" altLang="en-US" sz="28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nSpc>
                <a:spcPct val="120000"/>
              </a:lnSpc>
            </a:pPr>
            <a:r>
              <a:rPr lang="zh-CN" altLang="en-US" sz="2800">
                <a:ln w="10160">
                  <a:solidFill>
                    <a:schemeClr val="accent5"/>
                  </a:solidFill>
                  <a:prstDash val="solid"/>
                </a:ln>
                <a:solidFill>
                  <a:srgbClr val="FFFFFF"/>
                </a:solidFill>
                <a:effectLst>
                  <a:outerShdw blurRad="38100" dist="22860" dir="5400000" algn="tl" rotWithShape="0">
                    <a:srgbClr val="000000">
                      <a:alpha val="30000"/>
                    </a:srgbClr>
                  </a:outerShdw>
                </a:effectLst>
              </a:rPr>
              <a:t>第七十四条</a:t>
            </a:r>
            <a:endParaRPr lang="zh-CN" altLang="en-US" sz="28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nSpc>
                <a:spcPct val="120000"/>
              </a:lnSpc>
            </a:pPr>
            <a:r>
              <a:rPr lang="zh-CN" altLang="en-US" sz="2800">
                <a:ln w="10160">
                  <a:solidFill>
                    <a:schemeClr val="accent5"/>
                  </a:solidFill>
                  <a:prstDash val="solid"/>
                </a:ln>
                <a:solidFill>
                  <a:srgbClr val="FFFFFF"/>
                </a:solidFill>
                <a:effectLst>
                  <a:outerShdw blurRad="38100" dist="22860" dir="5400000" algn="tl" rotWithShape="0">
                    <a:srgbClr val="000000">
                      <a:alpha val="30000"/>
                    </a:srgbClr>
                  </a:outerShdw>
                </a:effectLst>
              </a:rPr>
              <a:t>  违反本法规定，给他人造成损害的，依法承担民事责任。</a:t>
            </a:r>
            <a:endParaRPr lang="zh-CN" altLang="en-US" sz="28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nSpc>
                <a:spcPct val="120000"/>
              </a:lnSpc>
            </a:pPr>
            <a:r>
              <a:rPr lang="zh-CN" altLang="en-US" sz="2800">
                <a:ln w="10160">
                  <a:solidFill>
                    <a:schemeClr val="accent5"/>
                  </a:solidFill>
                  <a:prstDash val="solid"/>
                </a:ln>
                <a:solidFill>
                  <a:srgbClr val="FFFFFF"/>
                </a:solidFill>
                <a:effectLst>
                  <a:outerShdw blurRad="38100" dist="22860" dir="5400000" algn="tl" rotWithShape="0">
                    <a:srgbClr val="000000">
                      <a:alpha val="30000"/>
                    </a:srgbClr>
                  </a:outerShdw>
                </a:effectLst>
              </a:rPr>
              <a:t>违反本法规定，构成违反治安管理行为的，依法给予治安管理处罚；构成犯罪的，依法追究刑事责任。</a:t>
            </a:r>
            <a:endParaRPr lang="zh-CN" altLang="en-US" sz="28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二、《中华人民共和国网络安全法》</a:t>
            </a:r>
            <a:endParaRPr lang="zh-CN" altLang="en-US"/>
          </a:p>
        </p:txBody>
      </p:sp>
      <p:sp>
        <p:nvSpPr>
          <p:cNvPr id="3" name="内容占位符 2"/>
          <p:cNvSpPr>
            <a:spLocks noGrp="1"/>
          </p:cNvSpPr>
          <p:nvPr>
            <p:ph idx="1"/>
          </p:nvPr>
        </p:nvSpPr>
        <p:spPr>
          <a:xfrm>
            <a:off x="838200" y="1485900"/>
            <a:ext cx="10515600" cy="4947920"/>
          </a:xfrm>
        </p:spPr>
        <p:txBody>
          <a:bodyPr/>
          <a:p>
            <a:pPr>
              <a:lnSpc>
                <a:spcPct val="120000"/>
              </a:lnSpc>
            </a:pPr>
            <a:r>
              <a:rPr lang="zh-CN" altLang="en-US" sz="2800">
                <a:ln w="10160">
                  <a:solidFill>
                    <a:schemeClr val="accent5"/>
                  </a:solidFill>
                  <a:prstDash val="solid"/>
                </a:ln>
                <a:solidFill>
                  <a:srgbClr val="FFFFFF"/>
                </a:solidFill>
                <a:effectLst>
                  <a:outerShdw blurRad="38100" dist="22860" dir="5400000" algn="tl" rotWithShape="0">
                    <a:srgbClr val="000000">
                      <a:alpha val="30000"/>
                    </a:srgbClr>
                  </a:outerShdw>
                </a:effectLst>
              </a:rPr>
              <a:t>第七十六条  本法下列用语的含义：</a:t>
            </a:r>
            <a:endParaRPr lang="zh-CN" altLang="en-US" sz="28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nSpc>
                <a:spcPct val="120000"/>
              </a:lnSpc>
            </a:pPr>
            <a:r>
              <a:rPr lang="zh-CN" altLang="en-US" sz="2800">
                <a:ln w="10160">
                  <a:solidFill>
                    <a:schemeClr val="accent5"/>
                  </a:solidFill>
                  <a:prstDash val="solid"/>
                </a:ln>
                <a:solidFill>
                  <a:srgbClr val="FFFFFF"/>
                </a:solidFill>
                <a:effectLst>
                  <a:outerShdw blurRad="38100" dist="22860" dir="5400000" algn="tl" rotWithShape="0">
                    <a:srgbClr val="000000">
                      <a:alpha val="30000"/>
                    </a:srgbClr>
                  </a:outerShdw>
                </a:effectLst>
              </a:rPr>
              <a:t>  （五）个人信息，是指以电子或者其他方式记录的能够单独或者与其他信息结合识别自然人个人身份的各种信息，包括但不限于自然人的姓名、出生日期、身份证件号码、个人生物识别信息、住址、电话号码等。</a:t>
            </a:r>
            <a:endParaRPr lang="zh-CN" altLang="en-US" sz="28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nSpc>
                <a:spcPct val="120000"/>
              </a:lnSpc>
            </a:pPr>
            <a:r>
              <a:rPr lang="zh-CN" altLang="en-US" sz="2800">
                <a:ln w="10160">
                  <a:solidFill>
                    <a:schemeClr val="accent5"/>
                  </a:solidFill>
                  <a:prstDash val="solid"/>
                </a:ln>
                <a:solidFill>
                  <a:srgbClr val="FFFFFF"/>
                </a:solidFill>
                <a:effectLst>
                  <a:outerShdw blurRad="38100" dist="22860" dir="5400000" algn="tl" rotWithShape="0">
                    <a:srgbClr val="000000">
                      <a:alpha val="30000"/>
                    </a:srgbClr>
                  </a:outerShdw>
                </a:effectLst>
              </a:rPr>
              <a:t>第七十九条  本法自2017年6月1日起施行。</a:t>
            </a:r>
            <a:endParaRPr lang="zh-CN" altLang="en-US" sz="28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三、学校网络信息安全工作任务</a:t>
            </a:r>
            <a:endParaRPr lang="zh-CN" altLang="en-US"/>
          </a:p>
        </p:txBody>
      </p:sp>
      <p:sp>
        <p:nvSpPr>
          <p:cNvPr id="3" name="内容占位符 2"/>
          <p:cNvSpPr>
            <a:spLocks noGrp="1"/>
          </p:cNvSpPr>
          <p:nvPr>
            <p:ph idx="1"/>
          </p:nvPr>
        </p:nvSpPr>
        <p:spPr/>
        <p:txBody>
          <a:bodyPr/>
          <a:p>
            <a:pPr>
              <a:lnSpc>
                <a:spcPct val="130000"/>
              </a:lnSpc>
            </a:pPr>
            <a:r>
              <a:rPr sz="2800">
                <a:latin typeface="微软雅黑" panose="020B0503020204020204" charset="-122"/>
                <a:ea typeface="微软雅黑" panose="020B0503020204020204" charset="-122"/>
              </a:rPr>
              <a:t>清除首页上无效的超链接地址</a:t>
            </a:r>
            <a:endParaRPr sz="2800">
              <a:latin typeface="微软雅黑" panose="020B0503020204020204" charset="-122"/>
              <a:ea typeface="微软雅黑" panose="020B0503020204020204" charset="-122"/>
            </a:endParaRPr>
          </a:p>
          <a:p>
            <a:pPr>
              <a:lnSpc>
                <a:spcPct val="130000"/>
              </a:lnSpc>
            </a:pPr>
            <a:r>
              <a:rPr sz="2800">
                <a:latin typeface="微软雅黑" panose="020B0503020204020204" charset="-122"/>
                <a:ea typeface="微软雅黑" panose="020B0503020204020204" charset="-122"/>
              </a:rPr>
              <a:t>未通过二级等保的网站，限制仅校内访问：CRP、OA、短信平台、精品课程、虚拟工厂、老版网站、示范校成果展、中职英语词汇自主学习。</a:t>
            </a:r>
            <a:endParaRPr sz="2800">
              <a:latin typeface="微软雅黑" panose="020B0503020204020204" charset="-122"/>
              <a:ea typeface="微软雅黑" panose="020B0503020204020204" charset="-122"/>
            </a:endParaRPr>
          </a:p>
          <a:p>
            <a:pPr>
              <a:lnSpc>
                <a:spcPct val="130000"/>
              </a:lnSpc>
            </a:pPr>
            <a:r>
              <a:rPr sz="2800">
                <a:latin typeface="微软雅黑" panose="020B0503020204020204" charset="-122"/>
                <a:ea typeface="微软雅黑" panose="020B0503020204020204" charset="-122"/>
                <a:sym typeface="+mn-ea"/>
              </a:rPr>
              <a:t>关停</a:t>
            </a:r>
            <a:r>
              <a:rPr lang="zh-CN" sz="2800">
                <a:latin typeface="微软雅黑" panose="020B0503020204020204" charset="-122"/>
                <a:ea typeface="微软雅黑" panose="020B0503020204020204" charset="-122"/>
                <a:sym typeface="+mn-ea"/>
              </a:rPr>
              <a:t>部分</a:t>
            </a:r>
            <a:r>
              <a:rPr sz="2800">
                <a:latin typeface="微软雅黑" panose="020B0503020204020204" charset="-122"/>
                <a:ea typeface="微软雅黑" panose="020B0503020204020204" charset="-122"/>
                <a:sym typeface="+mn-ea"/>
              </a:rPr>
              <a:t>子网站</a:t>
            </a:r>
            <a:endParaRPr sz="2800">
              <a:latin typeface="微软雅黑" panose="020B0503020204020204" charset="-122"/>
              <a:ea typeface="微软雅黑" panose="020B0503020204020204" charset="-122"/>
            </a:endParaRPr>
          </a:p>
          <a:p>
            <a:pPr>
              <a:lnSpc>
                <a:spcPct val="130000"/>
              </a:lnSpc>
            </a:pPr>
            <a:endParaRPr lang="zh-CN" altLang="en-US" sz="2800">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三、学校网络安全工作任务</a:t>
            </a:r>
            <a:endParaRPr lang="zh-CN" altLang="en-US"/>
          </a:p>
        </p:txBody>
      </p:sp>
      <p:sp>
        <p:nvSpPr>
          <p:cNvPr id="3" name="内容占位符 2"/>
          <p:cNvSpPr>
            <a:spLocks noGrp="1"/>
          </p:cNvSpPr>
          <p:nvPr>
            <p:ph idx="1"/>
          </p:nvPr>
        </p:nvSpPr>
        <p:spPr/>
        <p:txBody>
          <a:bodyPr/>
          <a:p>
            <a:pPr>
              <a:lnSpc>
                <a:spcPct val="130000"/>
              </a:lnSpc>
            </a:pPr>
            <a:r>
              <a:rPr sz="2800">
                <a:latin typeface="微软雅黑" panose="020B0503020204020204" charset="-122"/>
                <a:ea typeface="微软雅黑" panose="020B0503020204020204" charset="-122"/>
              </a:rPr>
              <a:t>VPN</a:t>
            </a:r>
            <a:r>
              <a:rPr lang="zh-CN" sz="2800">
                <a:latin typeface="微软雅黑" panose="020B0503020204020204" charset="-122"/>
                <a:ea typeface="微软雅黑" panose="020B0503020204020204" charset="-122"/>
              </a:rPr>
              <a:t>的使用</a:t>
            </a:r>
            <a:endParaRPr lang="zh-CN" sz="2800">
              <a:latin typeface="微软雅黑" panose="020B0503020204020204" charset="-122"/>
              <a:ea typeface="微软雅黑" panose="020B0503020204020204" charset="-122"/>
            </a:endParaRPr>
          </a:p>
          <a:p>
            <a:pPr>
              <a:lnSpc>
                <a:spcPct val="130000"/>
              </a:lnSpc>
            </a:pPr>
            <a:r>
              <a:rPr lang="en-US" sz="2800">
                <a:latin typeface="微软雅黑" panose="020B0503020204020204" charset="-122"/>
                <a:ea typeface="微软雅黑" panose="020B0503020204020204" charset="-122"/>
                <a:sym typeface="+mn-ea"/>
              </a:rPr>
              <a:t>VPN</a:t>
            </a:r>
            <a:r>
              <a:rPr lang="zh-CN" altLang="en-US" sz="2800">
                <a:latin typeface="微软雅黑" panose="020B0503020204020204" charset="-122"/>
                <a:ea typeface="微软雅黑" panose="020B0503020204020204" charset="-122"/>
                <a:sym typeface="+mn-ea"/>
              </a:rPr>
              <a:t>用于在校外访问校内资源，在校内可直接访问资源。</a:t>
            </a:r>
            <a:endParaRPr lang="zh-CN" altLang="en-US" sz="2800">
              <a:latin typeface="微软雅黑" panose="020B0503020204020204" charset="-122"/>
              <a:ea typeface="微软雅黑" panose="020B0503020204020204" charset="-122"/>
              <a:sym typeface="+mn-ea"/>
            </a:endParaRPr>
          </a:p>
          <a:p>
            <a:pPr>
              <a:lnSpc>
                <a:spcPct val="130000"/>
              </a:lnSpc>
            </a:pPr>
            <a:r>
              <a:rPr lang="en-US" sz="2800">
                <a:latin typeface="微软雅黑" panose="020B0503020204020204" charset="-122"/>
                <a:ea typeface="微软雅黑" panose="020B0503020204020204" charset="-122"/>
                <a:sym typeface="+mn-ea"/>
              </a:rPr>
              <a:t>https://</a:t>
            </a:r>
            <a:r>
              <a:rPr sz="2800">
                <a:latin typeface="微软雅黑" panose="020B0503020204020204" charset="-122"/>
                <a:ea typeface="微软雅黑" panose="020B0503020204020204" charset="-122"/>
                <a:sym typeface="+mn-ea"/>
              </a:rPr>
              <a:t>116.228.176.124</a:t>
            </a:r>
            <a:endParaRPr sz="2800">
              <a:latin typeface="微软雅黑" panose="020B0503020204020204" charset="-122"/>
              <a:ea typeface="微软雅黑" panose="020B0503020204020204" charset="-122"/>
              <a:sym typeface="+mn-ea"/>
            </a:endParaRPr>
          </a:p>
          <a:p>
            <a:pPr>
              <a:lnSpc>
                <a:spcPct val="130000"/>
              </a:lnSpc>
            </a:pPr>
            <a:r>
              <a:rPr sz="2800">
                <a:latin typeface="微软雅黑" panose="020B0503020204020204" charset="-122"/>
                <a:ea typeface="微软雅黑" panose="020B0503020204020204" charset="-122"/>
              </a:rPr>
              <a:t>保障</a:t>
            </a:r>
            <a:r>
              <a:rPr lang="zh-CN" sz="2800">
                <a:latin typeface="微软雅黑" panose="020B0503020204020204" charset="-122"/>
                <a:ea typeface="微软雅黑" panose="020B0503020204020204" charset="-122"/>
              </a:rPr>
              <a:t>教师基本的</a:t>
            </a:r>
            <a:r>
              <a:rPr sz="2800">
                <a:latin typeface="微软雅黑" panose="020B0503020204020204" charset="-122"/>
                <a:ea typeface="微软雅黑" panose="020B0503020204020204" charset="-122"/>
              </a:rPr>
              <a:t>教学办公</a:t>
            </a:r>
            <a:r>
              <a:rPr lang="zh-CN" sz="2800">
                <a:latin typeface="微软雅黑" panose="020B0503020204020204" charset="-122"/>
                <a:ea typeface="微软雅黑" panose="020B0503020204020204" charset="-122"/>
              </a:rPr>
              <a:t>需要，最大同时</a:t>
            </a:r>
            <a:r>
              <a:rPr lang="en-US" sz="2800">
                <a:latin typeface="微软雅黑" panose="020B0503020204020204" charset="-122"/>
                <a:ea typeface="微软雅黑" panose="020B0503020204020204" charset="-122"/>
              </a:rPr>
              <a:t>200</a:t>
            </a:r>
            <a:r>
              <a:rPr lang="zh-CN" sz="2800">
                <a:latin typeface="微软雅黑" panose="020B0503020204020204" charset="-122"/>
                <a:ea typeface="微软雅黑" panose="020B0503020204020204" charset="-122"/>
              </a:rPr>
              <a:t>在线。</a:t>
            </a:r>
            <a:endParaRPr lang="en-US" sz="2800">
              <a:latin typeface="微软雅黑" panose="020B0503020204020204" charset="-122"/>
              <a:ea typeface="微软雅黑" panose="020B0503020204020204" charset="-122"/>
            </a:endParaRPr>
          </a:p>
          <a:p>
            <a:pPr>
              <a:lnSpc>
                <a:spcPct val="130000"/>
              </a:lnSpc>
            </a:pPr>
            <a:r>
              <a:rPr lang="en-US" sz="2800">
                <a:latin typeface="微软雅黑" panose="020B0503020204020204" charset="-122"/>
                <a:ea typeface="微软雅黑" panose="020B0503020204020204" charset="-122"/>
              </a:rPr>
              <a:t>VPN</a:t>
            </a:r>
            <a:r>
              <a:rPr lang="zh-CN" altLang="en-US" sz="2800">
                <a:latin typeface="微软雅黑" panose="020B0503020204020204" charset="-122"/>
                <a:ea typeface="微软雅黑" panose="020B0503020204020204" charset="-122"/>
              </a:rPr>
              <a:t>密码仅限学校教职工使用，不得泄露给外单位或学生。</a:t>
            </a:r>
            <a:endParaRPr lang="zh-CN" altLang="en-US" sz="2800">
              <a:latin typeface="微软雅黑" panose="020B0503020204020204" charset="-122"/>
              <a:ea typeface="微软雅黑" panose="020B0503020204020204" charset="-122"/>
            </a:endParaRPr>
          </a:p>
          <a:p>
            <a:pPr>
              <a:lnSpc>
                <a:spcPct val="130000"/>
              </a:lnSpc>
            </a:pPr>
            <a:endParaRPr lang="zh-CN" altLang="en-US" sz="2800">
              <a:latin typeface="微软雅黑" panose="020B0503020204020204" charset="-122"/>
              <a:ea typeface="微软雅黑" panose="020B0503020204020204" charset="-122"/>
            </a:endParaRPr>
          </a:p>
          <a:p>
            <a:pPr>
              <a:lnSpc>
                <a:spcPct val="130000"/>
              </a:lnSpc>
            </a:pPr>
            <a:endParaRPr lang="zh-CN" altLang="en-US" sz="2800">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1.</a:t>
            </a:r>
            <a:r>
              <a:rPr lang="zh-CN" altLang="en-US">
                <a:sym typeface="+mn-ea"/>
              </a:rPr>
              <a:t>访问</a:t>
            </a:r>
            <a:r>
              <a:rPr lang="en-US" altLang="zh-CN">
                <a:sym typeface="+mn-ea"/>
              </a:rPr>
              <a:t>VPN</a:t>
            </a:r>
            <a:endParaRPr lang="zh-CN" altLang="en-US"/>
          </a:p>
        </p:txBody>
      </p:sp>
      <p:pic>
        <p:nvPicPr>
          <p:cNvPr id="5" name="内容占位符 4"/>
          <p:cNvPicPr>
            <a:picLocks noChangeAspect="1"/>
          </p:cNvPicPr>
          <p:nvPr>
            <p:ph idx="1"/>
          </p:nvPr>
        </p:nvPicPr>
        <p:blipFill>
          <a:blip r:embed="rId1"/>
          <a:stretch>
            <a:fillRect/>
          </a:stretch>
        </p:blipFill>
        <p:spPr>
          <a:xfrm>
            <a:off x="395605" y="1691005"/>
            <a:ext cx="7167880" cy="4850765"/>
          </a:xfrm>
          <a:prstGeom prst="rect">
            <a:avLst/>
          </a:prstGeom>
        </p:spPr>
      </p:pic>
      <p:pic>
        <p:nvPicPr>
          <p:cNvPr id="6" name="图片 5"/>
          <p:cNvPicPr>
            <a:picLocks noChangeAspect="1"/>
          </p:cNvPicPr>
          <p:nvPr/>
        </p:nvPicPr>
        <p:blipFill>
          <a:blip r:embed="rId2"/>
          <a:stretch>
            <a:fillRect/>
          </a:stretch>
        </p:blipFill>
        <p:spPr>
          <a:xfrm>
            <a:off x="8013065" y="2571750"/>
            <a:ext cx="4061460" cy="3465195"/>
          </a:xfrm>
          <a:prstGeom prst="rect">
            <a:avLst/>
          </a:prstGeom>
        </p:spPr>
      </p:pic>
      <p:sp>
        <p:nvSpPr>
          <p:cNvPr id="7" name="圆角矩形 6"/>
          <p:cNvSpPr/>
          <p:nvPr/>
        </p:nvSpPr>
        <p:spPr>
          <a:xfrm>
            <a:off x="10259695" y="5231130"/>
            <a:ext cx="1094105" cy="618490"/>
          </a:xfrm>
          <a:prstGeom prst="roundRect">
            <a:avLst/>
          </a:prstGeom>
          <a:noFill/>
          <a:ln w="2857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 name="左箭头 7"/>
          <p:cNvSpPr/>
          <p:nvPr/>
        </p:nvSpPr>
        <p:spPr>
          <a:xfrm>
            <a:off x="11353800" y="5283200"/>
            <a:ext cx="1570990" cy="566420"/>
          </a:xfrm>
          <a:prstGeom prst="leftArrow">
            <a:avLst/>
          </a:prstGeom>
          <a:solidFill>
            <a:srgbClr val="FF0000"/>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ustDataLst>
      <p:tags r:id="rId3"/>
    </p:custDataLst>
  </p:cSld>
  <p:clrMapOvr>
    <a:masterClrMapping/>
  </p:clrMapOvr>
</p:sld>
</file>

<file path=ppt/tags/tag1.xml><?xml version="1.0" encoding="utf-8"?>
<p:tagLst xmlns:p="http://schemas.openxmlformats.org/presentationml/2006/main">
  <p:tag name="KSO_WM_TAG_VERSION" val="1.0"/>
  <p:tag name="KSO_WM_TEMPLATE_CATEGORY" val="basetag"/>
  <p:tag name="KSO_WM_TEMPLATE_INDEX" val="20163650"/>
</p:tagLst>
</file>

<file path=ppt/tags/tag10.xml><?xml version="1.0" encoding="utf-8"?>
<p:tagLst xmlns:p="http://schemas.openxmlformats.org/presentationml/2006/main">
  <p:tag name="KSO_WM_BEAUTIFY_FLAG" val="#wm#"/>
  <p:tag name="KSO_WM_TEMPLATE_CATEGORY" val="basetag"/>
  <p:tag name="KSO_WM_TEMPLATE_INDEX" val="20163650"/>
</p:tagLst>
</file>

<file path=ppt/tags/tag11.xml><?xml version="1.0" encoding="utf-8"?>
<p:tagLst xmlns:p="http://schemas.openxmlformats.org/presentationml/2006/main">
  <p:tag name="KSO_WM_BEAUTIFY_FLAG" val="#wm#"/>
  <p:tag name="KSO_WM_TEMPLATE_CATEGORY" val="basetag"/>
  <p:tag name="KSO_WM_TEMPLATE_INDEX" val="20163650"/>
</p:tagLst>
</file>

<file path=ppt/tags/tag12.xml><?xml version="1.0" encoding="utf-8"?>
<p:tagLst xmlns:p="http://schemas.openxmlformats.org/presentationml/2006/main">
  <p:tag name="KSO_WM_BEAUTIFY_FLAG" val="#wm#"/>
  <p:tag name="KSO_WM_TEMPLATE_CATEGORY" val="basetag"/>
  <p:tag name="KSO_WM_TEMPLATE_INDEX" val="20163650"/>
</p:tagLst>
</file>

<file path=ppt/tags/tag13.xml><?xml version="1.0" encoding="utf-8"?>
<p:tagLst xmlns:p="http://schemas.openxmlformats.org/presentationml/2006/main">
  <p:tag name="KSO_WM_BEAUTIFY_FLAG" val="#wm#"/>
  <p:tag name="KSO_WM_TEMPLATE_CATEGORY" val="basetag"/>
  <p:tag name="KSO_WM_TEMPLATE_INDEX" val="20163650"/>
</p:tagLst>
</file>

<file path=ppt/tags/tag14.xml><?xml version="1.0" encoding="utf-8"?>
<p:tagLst xmlns:p="http://schemas.openxmlformats.org/presentationml/2006/main">
  <p:tag name="KSO_WM_BEAUTIFY_FLAG" val="#wm#"/>
  <p:tag name="KSO_WM_TEMPLATE_CATEGORY" val="basetag"/>
  <p:tag name="KSO_WM_TEMPLATE_INDEX" val="20163650"/>
</p:tagLst>
</file>

<file path=ppt/tags/tag15.xml><?xml version="1.0" encoding="utf-8"?>
<p:tagLst xmlns:p="http://schemas.openxmlformats.org/presentationml/2006/main">
  <p:tag name="KSO_WM_BEAUTIFY_FLAG" val="#wm#"/>
  <p:tag name="KSO_WM_TEMPLATE_CATEGORY" val="basetag"/>
  <p:tag name="KSO_WM_TEMPLATE_INDEX" val="20163650"/>
</p:tagLst>
</file>

<file path=ppt/tags/tag16.xml><?xml version="1.0" encoding="utf-8"?>
<p:tagLst xmlns:p="http://schemas.openxmlformats.org/presentationml/2006/main">
  <p:tag name="KSO_WM_BEAUTIFY_FLAG" val="#wm#"/>
  <p:tag name="KSO_WM_TEMPLATE_CATEGORY" val="basetag"/>
  <p:tag name="KSO_WM_TEMPLATE_INDEX" val="20163650"/>
</p:tagLst>
</file>

<file path=ppt/tags/tag17.xml><?xml version="1.0" encoding="utf-8"?>
<p:tagLst xmlns:p="http://schemas.openxmlformats.org/presentationml/2006/main">
  <p:tag name="KSO_WM_BEAUTIFY_FLAG" val="#wm#"/>
  <p:tag name="KSO_WM_TEMPLATE_CATEGORY" val="basetag"/>
  <p:tag name="KSO_WM_TEMPLATE_INDEX" val="20163650"/>
</p:tagLst>
</file>

<file path=ppt/tags/tag18.xml><?xml version="1.0" encoding="utf-8"?>
<p:tagLst xmlns:p="http://schemas.openxmlformats.org/presentationml/2006/main">
  <p:tag name="KSO_WM_BEAUTIFY_FLAG" val="#wm#"/>
  <p:tag name="KSO_WM_TEMPLATE_CATEGORY" val="basetag"/>
  <p:tag name="KSO_WM_TEMPLATE_INDEX" val="20163650"/>
</p:tagLst>
</file>

<file path=ppt/tags/tag19.xml><?xml version="1.0" encoding="utf-8"?>
<p:tagLst xmlns:p="http://schemas.openxmlformats.org/presentationml/2006/main">
  <p:tag name="KSO_WM_BEAUTIFY_FLAG" val="#wm#"/>
  <p:tag name="KSO_WM_TEMPLATE_CATEGORY" val="basetag"/>
  <p:tag name="KSO_WM_TEMPLATE_INDEX" val="20163650"/>
</p:tagLst>
</file>

<file path=ppt/tags/tag2.xml><?xml version="1.0" encoding="utf-8"?>
<p:tagLst xmlns:p="http://schemas.openxmlformats.org/presentationml/2006/main">
  <p:tag name="KSO_WM_TAG_VERSION" val="1.0"/>
  <p:tag name="KSO_WM_TEMPLATE_CATEGORY" val="basetag"/>
  <p:tag name="KSO_WM_TEMPLATE_INDEX" val="20163650"/>
</p:tagLst>
</file>

<file path=ppt/tags/tag20.xml><?xml version="1.0" encoding="utf-8"?>
<p:tagLst xmlns:p="http://schemas.openxmlformats.org/presentationml/2006/main">
  <p:tag name="KSO_WM_BEAUTIFY_FLAG" val="#wm#"/>
  <p:tag name="KSO_WM_TEMPLATE_CATEGORY" val="basetag"/>
  <p:tag name="KSO_WM_TEMPLATE_INDEX" val="20163650"/>
</p:tagLst>
</file>

<file path=ppt/tags/tag21.xml><?xml version="1.0" encoding="utf-8"?>
<p:tagLst xmlns:p="http://schemas.openxmlformats.org/presentationml/2006/main">
  <p:tag name="KSO_WM_BEAUTIFY_FLAG" val="#wm#"/>
  <p:tag name="KSO_WM_TEMPLATE_CATEGORY" val="basetag"/>
  <p:tag name="KSO_WM_TEMPLATE_INDEX" val="20163650"/>
</p:tagLst>
</file>

<file path=ppt/tags/tag3.xml><?xml version="1.0" encoding="utf-8"?>
<p:tagLst xmlns:p="http://schemas.openxmlformats.org/presentationml/2006/main">
  <p:tag name="KSO_WM_TEMPLATE_CATEGORY" val="basetag"/>
  <p:tag name="KSO_WM_TEMPLATE_INDEX" val="20163650"/>
  <p:tag name="KSO_WM_TAG_VERSION" val="1.0"/>
  <p:tag name="KSO_WM_TEMPLATE_THUMBS_INDEX" val="1、2、4、6、7、8、10、11、13、17、20、23、30、36、42、43"/>
  <p:tag name="KSO_WM_BEAUTIFY_FLAG" val="#wm#"/>
</p:tagLst>
</file>

<file path=ppt/tags/tag4.xml><?xml version="1.0" encoding="utf-8"?>
<p:tagLst xmlns:p="http://schemas.openxmlformats.org/presentationml/2006/main">
  <p:tag name="KSO_WM_TEMPLATE_CATEGORY" val="basetag"/>
  <p:tag name="KSO_WM_TEMPLATE_INDEX" val="20163650"/>
</p:tagLst>
</file>

<file path=ppt/tags/tag5.xml><?xml version="1.0" encoding="utf-8"?>
<p:tagLst xmlns:p="http://schemas.openxmlformats.org/presentationml/2006/main">
  <p:tag name="KSO_WM_BEAUTIFY_FLAG" val="#wm#"/>
  <p:tag name="KSO_WM_TEMPLATE_CATEGORY" val="basetag"/>
  <p:tag name="KSO_WM_TEMPLATE_INDEX" val="20163650"/>
</p:tagLst>
</file>

<file path=ppt/tags/tag6.xml><?xml version="1.0" encoding="utf-8"?>
<p:tagLst xmlns:p="http://schemas.openxmlformats.org/presentationml/2006/main">
  <p:tag name="KSO_WM_BEAUTIFY_FLAG" val="#wm#"/>
  <p:tag name="KSO_WM_TEMPLATE_CATEGORY" val="basetag"/>
  <p:tag name="KSO_WM_TEMPLATE_INDEX" val="20163650"/>
</p:tagLst>
</file>

<file path=ppt/tags/tag7.xml><?xml version="1.0" encoding="utf-8"?>
<p:tagLst xmlns:p="http://schemas.openxmlformats.org/presentationml/2006/main">
  <p:tag name="KSO_WM_BEAUTIFY_FLAG" val="#wm#"/>
  <p:tag name="KSO_WM_TEMPLATE_CATEGORY" val="basetag"/>
  <p:tag name="KSO_WM_TEMPLATE_INDEX" val="20163650"/>
</p:tagLst>
</file>

<file path=ppt/tags/tag8.xml><?xml version="1.0" encoding="utf-8"?>
<p:tagLst xmlns:p="http://schemas.openxmlformats.org/presentationml/2006/main">
  <p:tag name="KSO_WM_BEAUTIFY_FLAG" val="#wm#"/>
  <p:tag name="KSO_WM_TEMPLATE_CATEGORY" val="basetag"/>
  <p:tag name="KSO_WM_TEMPLATE_INDEX" val="20163650"/>
</p:tagLst>
</file>

<file path=ppt/tags/tag9.xml><?xml version="1.0" encoding="utf-8"?>
<p:tagLst xmlns:p="http://schemas.openxmlformats.org/presentationml/2006/main">
  <p:tag name="KSO_WM_BEAUTIFY_FLAG" val="#wm#"/>
  <p:tag name="KSO_WM_TEMPLATE_CATEGORY" val="basetag"/>
  <p:tag name="KSO_WM_TEMPLATE_INDEX" val="20163650"/>
</p:tagLst>
</file>

<file path=ppt/theme/theme1.xml><?xml version="1.0" encoding="utf-8"?>
<a:theme xmlns:a="http://schemas.openxmlformats.org/drawingml/2006/main" name="1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1474</Words>
  <Application>WPS 演示</Application>
  <PresentationFormat>宽屏</PresentationFormat>
  <Paragraphs>140</Paragraphs>
  <Slides>18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Arial</vt:lpstr>
      <vt:lpstr>宋体</vt:lpstr>
      <vt:lpstr>Wingdings</vt:lpstr>
      <vt:lpstr>Calibri Light</vt:lpstr>
      <vt:lpstr>Calibri</vt:lpstr>
      <vt:lpstr>微软雅黑</vt:lpstr>
      <vt:lpstr>黑体</vt:lpstr>
      <vt:lpstr>Arial Unicode MS</vt:lpstr>
      <vt:lpstr>1_Office 主题</vt:lpstr>
      <vt:lpstr>网络信息安全</vt:lpstr>
      <vt:lpstr>一、上级网络信息安全工作会议精神</vt:lpstr>
      <vt:lpstr>二、《中华人民共和国网络安全法》</vt:lpstr>
      <vt:lpstr>二、《中华人民共和国网络安全法》</vt:lpstr>
      <vt:lpstr>二、《中华人民共和国网络安全法》</vt:lpstr>
      <vt:lpstr>二、《中华人民共和国网络安全法》</vt:lpstr>
      <vt:lpstr>三、学校网络信息安全工作任务</vt:lpstr>
      <vt:lpstr>三、学校网络安全工作任务</vt:lpstr>
      <vt:lpstr>1.访问VPN</vt:lpstr>
      <vt:lpstr>1.访问VPN-https://116.228.176.124</vt:lpstr>
      <vt:lpstr>2.下载VPN客户端软件</vt:lpstr>
      <vt:lpstr>3.安装VPN客户端软件</vt:lpstr>
      <vt:lpstr>4.登录VPN的两种方式</vt:lpstr>
      <vt:lpstr>5.登录VPN后即可访问校内资源</vt:lpstr>
      <vt:lpstr>四、落实网络信息安全责任</vt:lpstr>
      <vt:lpstr>五、掌握基本的网络信息安全知识技能</vt:lpstr>
      <vt:lpstr>六、微信使用的八条负面清单</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13543430</cp:lastModifiedBy>
  <cp:revision>30</cp:revision>
  <dcterms:created xsi:type="dcterms:W3CDTF">2017-12-02T04:52:00Z</dcterms:created>
  <dcterms:modified xsi:type="dcterms:W3CDTF">2017-12-07T07:44:18Z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